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94FF1A-2BE5-40DA-8905-E4453A916467}" type="doc">
      <dgm:prSet loTypeId="urn:microsoft.com/office/officeart/2005/8/layout/default" loCatId="list" qsTypeId="urn:microsoft.com/office/officeart/2005/8/quickstyle/simple5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86F8FEC-FF64-4BB1-BE08-84E5AD5D52DB}">
      <dgm:prSet/>
      <dgm:spPr/>
      <dgm:t>
        <a:bodyPr/>
        <a:lstStyle/>
        <a:p>
          <a:r>
            <a:rPr lang="en-GB"/>
            <a:t>Machine Learning software for grain scanning machine</a:t>
          </a:r>
          <a:endParaRPr lang="en-US"/>
        </a:p>
      </dgm:t>
    </dgm:pt>
    <dgm:pt modelId="{B19956CE-B1CE-40E0-B027-D671C47A6020}" type="parTrans" cxnId="{285C88A5-CB0A-44DB-8893-D44AEE5CA598}">
      <dgm:prSet/>
      <dgm:spPr/>
      <dgm:t>
        <a:bodyPr/>
        <a:lstStyle/>
        <a:p>
          <a:endParaRPr lang="en-US"/>
        </a:p>
      </dgm:t>
    </dgm:pt>
    <dgm:pt modelId="{DB5F3D28-E37C-46DF-B1A7-9871977349C2}" type="sibTrans" cxnId="{285C88A5-CB0A-44DB-8893-D44AEE5CA598}">
      <dgm:prSet/>
      <dgm:spPr/>
      <dgm:t>
        <a:bodyPr/>
        <a:lstStyle/>
        <a:p>
          <a:endParaRPr lang="en-US"/>
        </a:p>
      </dgm:t>
    </dgm:pt>
    <dgm:pt modelId="{54F8F0B7-E021-4244-8725-FE030714D7C5}">
      <dgm:prSet/>
      <dgm:spPr/>
      <dgm:t>
        <a:bodyPr/>
        <a:lstStyle/>
        <a:p>
          <a:r>
            <a:rPr lang="en-GB"/>
            <a:t>The images of rice samples were obtained first </a:t>
          </a:r>
          <a:endParaRPr lang="en-US"/>
        </a:p>
      </dgm:t>
    </dgm:pt>
    <dgm:pt modelId="{0144B279-C281-48C7-BB4D-880B15286FD0}" type="parTrans" cxnId="{C9AB610E-AC8E-4E5C-9AD7-33F3905A3369}">
      <dgm:prSet/>
      <dgm:spPr/>
      <dgm:t>
        <a:bodyPr/>
        <a:lstStyle/>
        <a:p>
          <a:endParaRPr lang="en-US"/>
        </a:p>
      </dgm:t>
    </dgm:pt>
    <dgm:pt modelId="{5468F713-6315-40B0-87D3-C677CEEAC5EF}" type="sibTrans" cxnId="{C9AB610E-AC8E-4E5C-9AD7-33F3905A3369}">
      <dgm:prSet/>
      <dgm:spPr/>
      <dgm:t>
        <a:bodyPr/>
        <a:lstStyle/>
        <a:p>
          <a:endParaRPr lang="en-US"/>
        </a:p>
      </dgm:t>
    </dgm:pt>
    <dgm:pt modelId="{6B49FFA7-0DBF-4342-A563-AA72EC2C11F3}">
      <dgm:prSet/>
      <dgm:spPr/>
      <dgm:t>
        <a:bodyPr/>
        <a:lstStyle/>
        <a:p>
          <a:r>
            <a:rPr lang="en-GB"/>
            <a:t>Images were processed using various image processing techniques. </a:t>
          </a:r>
          <a:endParaRPr lang="en-US"/>
        </a:p>
      </dgm:t>
    </dgm:pt>
    <dgm:pt modelId="{BE59381E-F18C-49FC-8736-F5FD86E281BE}" type="parTrans" cxnId="{A4CA4B68-413D-46F6-B569-640D10CF713D}">
      <dgm:prSet/>
      <dgm:spPr/>
      <dgm:t>
        <a:bodyPr/>
        <a:lstStyle/>
        <a:p>
          <a:endParaRPr lang="en-US"/>
        </a:p>
      </dgm:t>
    </dgm:pt>
    <dgm:pt modelId="{259E1DFC-5862-4AA9-BD90-A2D3285347E6}" type="sibTrans" cxnId="{A4CA4B68-413D-46F6-B569-640D10CF713D}">
      <dgm:prSet/>
      <dgm:spPr/>
      <dgm:t>
        <a:bodyPr/>
        <a:lstStyle/>
        <a:p>
          <a:endParaRPr lang="en-US"/>
        </a:p>
      </dgm:t>
    </dgm:pt>
    <dgm:pt modelId="{DFCA0404-9DE9-4A90-9E0C-B09400B2268F}">
      <dgm:prSet/>
      <dgm:spPr/>
      <dgm:t>
        <a:bodyPr/>
        <a:lstStyle/>
        <a:p>
          <a:r>
            <a:rPr lang="en-GB"/>
            <a:t>various morphological feature inference processes were applied to the obtained images. </a:t>
          </a:r>
          <a:endParaRPr lang="en-US"/>
        </a:p>
      </dgm:t>
    </dgm:pt>
    <dgm:pt modelId="{BF55200A-31D5-40E3-8B42-504E12DA9197}" type="parTrans" cxnId="{620CA36E-ECF2-403A-A0F8-3EB9FE855A9B}">
      <dgm:prSet/>
      <dgm:spPr/>
      <dgm:t>
        <a:bodyPr/>
        <a:lstStyle/>
        <a:p>
          <a:endParaRPr lang="en-US"/>
        </a:p>
      </dgm:t>
    </dgm:pt>
    <dgm:pt modelId="{59B990A7-3D50-4159-9D1A-F92EA9645DDE}" type="sibTrans" cxnId="{620CA36E-ECF2-403A-A0F8-3EB9FE855A9B}">
      <dgm:prSet/>
      <dgm:spPr/>
      <dgm:t>
        <a:bodyPr/>
        <a:lstStyle/>
        <a:p>
          <a:endParaRPr lang="en-US"/>
        </a:p>
      </dgm:t>
    </dgm:pt>
    <dgm:pt modelId="{6648E3F1-AACA-4442-9993-2802B0B48347}">
      <dgm:prSet/>
      <dgm:spPr/>
      <dgm:t>
        <a:bodyPr/>
        <a:lstStyle/>
        <a:p>
          <a:r>
            <a:rPr lang="en-GB"/>
            <a:t>During the modeling phase, the rice classification process was carried out using seven pieces of machine learning techniques. </a:t>
          </a:r>
          <a:endParaRPr lang="en-US"/>
        </a:p>
      </dgm:t>
    </dgm:pt>
    <dgm:pt modelId="{1C3AB745-4396-41DC-BA14-83774F7408C4}" type="parTrans" cxnId="{D9546F9E-3248-40DE-8BE8-02BB22876234}">
      <dgm:prSet/>
      <dgm:spPr/>
      <dgm:t>
        <a:bodyPr/>
        <a:lstStyle/>
        <a:p>
          <a:endParaRPr lang="en-US"/>
        </a:p>
      </dgm:t>
    </dgm:pt>
    <dgm:pt modelId="{6FFDDFEA-5C34-4A38-BFB8-66B2F6047EEB}" type="sibTrans" cxnId="{D9546F9E-3248-40DE-8BE8-02BB22876234}">
      <dgm:prSet/>
      <dgm:spPr/>
      <dgm:t>
        <a:bodyPr/>
        <a:lstStyle/>
        <a:p>
          <a:endParaRPr lang="en-US"/>
        </a:p>
      </dgm:t>
    </dgm:pt>
    <dgm:pt modelId="{20E23A79-48C4-4501-BB22-EA7F72652F10}">
      <dgm:prSet/>
      <dgm:spPr/>
      <dgm:t>
        <a:bodyPr/>
        <a:lstStyle/>
        <a:p>
          <a:r>
            <a:rPr lang="en-GB"/>
            <a:t>In the last step, the performance of the models used was evaluated.</a:t>
          </a:r>
          <a:endParaRPr lang="en-US"/>
        </a:p>
      </dgm:t>
    </dgm:pt>
    <dgm:pt modelId="{2A0E0466-97FF-4DE2-A787-D1D005AFBA9F}" type="parTrans" cxnId="{5A2E535F-96D7-49E0-9EE6-315B22B25692}">
      <dgm:prSet/>
      <dgm:spPr/>
      <dgm:t>
        <a:bodyPr/>
        <a:lstStyle/>
        <a:p>
          <a:endParaRPr lang="en-US"/>
        </a:p>
      </dgm:t>
    </dgm:pt>
    <dgm:pt modelId="{648C87F1-0672-4D59-A3A2-A0B806EBA7F1}" type="sibTrans" cxnId="{5A2E535F-96D7-49E0-9EE6-315B22B25692}">
      <dgm:prSet/>
      <dgm:spPr/>
      <dgm:t>
        <a:bodyPr/>
        <a:lstStyle/>
        <a:p>
          <a:endParaRPr lang="en-US"/>
        </a:p>
      </dgm:t>
    </dgm:pt>
    <dgm:pt modelId="{0C17227B-EEF2-48FB-A759-B2C57D284EC5}" type="pres">
      <dgm:prSet presAssocID="{B794FF1A-2BE5-40DA-8905-E4453A916467}" presName="diagram" presStyleCnt="0">
        <dgm:presLayoutVars>
          <dgm:dir/>
          <dgm:resizeHandles val="exact"/>
        </dgm:presLayoutVars>
      </dgm:prSet>
      <dgm:spPr/>
    </dgm:pt>
    <dgm:pt modelId="{E9C65D0C-F840-4E87-8FDC-284ECE159D6D}" type="pres">
      <dgm:prSet presAssocID="{986F8FEC-FF64-4BB1-BE08-84E5AD5D52DB}" presName="node" presStyleLbl="node1" presStyleIdx="0" presStyleCnt="6">
        <dgm:presLayoutVars>
          <dgm:bulletEnabled val="1"/>
        </dgm:presLayoutVars>
      </dgm:prSet>
      <dgm:spPr/>
    </dgm:pt>
    <dgm:pt modelId="{8F3A3557-19A8-494E-AC77-577B68D53989}" type="pres">
      <dgm:prSet presAssocID="{DB5F3D28-E37C-46DF-B1A7-9871977349C2}" presName="sibTrans" presStyleCnt="0"/>
      <dgm:spPr/>
    </dgm:pt>
    <dgm:pt modelId="{CE4C9AFE-4E2F-4FCD-9C19-D1A54B917077}" type="pres">
      <dgm:prSet presAssocID="{54F8F0B7-E021-4244-8725-FE030714D7C5}" presName="node" presStyleLbl="node1" presStyleIdx="1" presStyleCnt="6">
        <dgm:presLayoutVars>
          <dgm:bulletEnabled val="1"/>
        </dgm:presLayoutVars>
      </dgm:prSet>
      <dgm:spPr/>
    </dgm:pt>
    <dgm:pt modelId="{47EAEFD3-FAB7-4BA5-BC7A-5F229B728EE4}" type="pres">
      <dgm:prSet presAssocID="{5468F713-6315-40B0-87D3-C677CEEAC5EF}" presName="sibTrans" presStyleCnt="0"/>
      <dgm:spPr/>
    </dgm:pt>
    <dgm:pt modelId="{AF963F34-DB26-42A1-B726-804EB91029DA}" type="pres">
      <dgm:prSet presAssocID="{6B49FFA7-0DBF-4342-A563-AA72EC2C11F3}" presName="node" presStyleLbl="node1" presStyleIdx="2" presStyleCnt="6">
        <dgm:presLayoutVars>
          <dgm:bulletEnabled val="1"/>
        </dgm:presLayoutVars>
      </dgm:prSet>
      <dgm:spPr/>
    </dgm:pt>
    <dgm:pt modelId="{C25A8568-7DE6-486B-A8A2-0D879C1CE074}" type="pres">
      <dgm:prSet presAssocID="{259E1DFC-5862-4AA9-BD90-A2D3285347E6}" presName="sibTrans" presStyleCnt="0"/>
      <dgm:spPr/>
    </dgm:pt>
    <dgm:pt modelId="{902270C5-25AD-4A1D-BE41-E460F3124B48}" type="pres">
      <dgm:prSet presAssocID="{DFCA0404-9DE9-4A90-9E0C-B09400B2268F}" presName="node" presStyleLbl="node1" presStyleIdx="3" presStyleCnt="6">
        <dgm:presLayoutVars>
          <dgm:bulletEnabled val="1"/>
        </dgm:presLayoutVars>
      </dgm:prSet>
      <dgm:spPr/>
    </dgm:pt>
    <dgm:pt modelId="{DE4EBA3D-8C72-4F96-A887-7E55527D5FAB}" type="pres">
      <dgm:prSet presAssocID="{59B990A7-3D50-4159-9D1A-F92EA9645DDE}" presName="sibTrans" presStyleCnt="0"/>
      <dgm:spPr/>
    </dgm:pt>
    <dgm:pt modelId="{7D431F26-0E14-4640-A532-720E2E0F1A7D}" type="pres">
      <dgm:prSet presAssocID="{6648E3F1-AACA-4442-9993-2802B0B48347}" presName="node" presStyleLbl="node1" presStyleIdx="4" presStyleCnt="6">
        <dgm:presLayoutVars>
          <dgm:bulletEnabled val="1"/>
        </dgm:presLayoutVars>
      </dgm:prSet>
      <dgm:spPr/>
    </dgm:pt>
    <dgm:pt modelId="{4AD84655-69E4-4E78-87D9-24975A944108}" type="pres">
      <dgm:prSet presAssocID="{6FFDDFEA-5C34-4A38-BFB8-66B2F6047EEB}" presName="sibTrans" presStyleCnt="0"/>
      <dgm:spPr/>
    </dgm:pt>
    <dgm:pt modelId="{9F64810C-095E-46DF-A093-CF24390E0B55}" type="pres">
      <dgm:prSet presAssocID="{20E23A79-48C4-4501-BB22-EA7F72652F10}" presName="node" presStyleLbl="node1" presStyleIdx="5" presStyleCnt="6">
        <dgm:presLayoutVars>
          <dgm:bulletEnabled val="1"/>
        </dgm:presLayoutVars>
      </dgm:prSet>
      <dgm:spPr/>
    </dgm:pt>
  </dgm:ptLst>
  <dgm:cxnLst>
    <dgm:cxn modelId="{86E33A0A-0596-4FC7-94FD-B3CD3FE36662}" type="presOf" srcId="{54F8F0B7-E021-4244-8725-FE030714D7C5}" destId="{CE4C9AFE-4E2F-4FCD-9C19-D1A54B917077}" srcOrd="0" destOrd="0" presId="urn:microsoft.com/office/officeart/2005/8/layout/default"/>
    <dgm:cxn modelId="{C9AB610E-AC8E-4E5C-9AD7-33F3905A3369}" srcId="{B794FF1A-2BE5-40DA-8905-E4453A916467}" destId="{54F8F0B7-E021-4244-8725-FE030714D7C5}" srcOrd="1" destOrd="0" parTransId="{0144B279-C281-48C7-BB4D-880B15286FD0}" sibTransId="{5468F713-6315-40B0-87D3-C677CEEAC5EF}"/>
    <dgm:cxn modelId="{78B1021A-D17F-4E0D-8A6D-A93B6A2C9756}" type="presOf" srcId="{B794FF1A-2BE5-40DA-8905-E4453A916467}" destId="{0C17227B-EEF2-48FB-A759-B2C57D284EC5}" srcOrd="0" destOrd="0" presId="urn:microsoft.com/office/officeart/2005/8/layout/default"/>
    <dgm:cxn modelId="{66D89E3E-3D1A-4B2C-896F-053BED96BDCF}" type="presOf" srcId="{986F8FEC-FF64-4BB1-BE08-84E5AD5D52DB}" destId="{E9C65D0C-F840-4E87-8FDC-284ECE159D6D}" srcOrd="0" destOrd="0" presId="urn:microsoft.com/office/officeart/2005/8/layout/default"/>
    <dgm:cxn modelId="{5A2E535F-96D7-49E0-9EE6-315B22B25692}" srcId="{B794FF1A-2BE5-40DA-8905-E4453A916467}" destId="{20E23A79-48C4-4501-BB22-EA7F72652F10}" srcOrd="5" destOrd="0" parTransId="{2A0E0466-97FF-4DE2-A787-D1D005AFBA9F}" sibTransId="{648C87F1-0672-4D59-A3A2-A0B806EBA7F1}"/>
    <dgm:cxn modelId="{A4CA4B68-413D-46F6-B569-640D10CF713D}" srcId="{B794FF1A-2BE5-40DA-8905-E4453A916467}" destId="{6B49FFA7-0DBF-4342-A563-AA72EC2C11F3}" srcOrd="2" destOrd="0" parTransId="{BE59381E-F18C-49FC-8736-F5FD86E281BE}" sibTransId="{259E1DFC-5862-4AA9-BD90-A2D3285347E6}"/>
    <dgm:cxn modelId="{2073BD4B-225F-48E6-B5EC-15029C514CE1}" type="presOf" srcId="{20E23A79-48C4-4501-BB22-EA7F72652F10}" destId="{9F64810C-095E-46DF-A093-CF24390E0B55}" srcOrd="0" destOrd="0" presId="urn:microsoft.com/office/officeart/2005/8/layout/default"/>
    <dgm:cxn modelId="{620CA36E-ECF2-403A-A0F8-3EB9FE855A9B}" srcId="{B794FF1A-2BE5-40DA-8905-E4453A916467}" destId="{DFCA0404-9DE9-4A90-9E0C-B09400B2268F}" srcOrd="3" destOrd="0" parTransId="{BF55200A-31D5-40E3-8B42-504E12DA9197}" sibTransId="{59B990A7-3D50-4159-9D1A-F92EA9645DDE}"/>
    <dgm:cxn modelId="{12825256-D271-490C-882C-F5C72A5E1C0F}" type="presOf" srcId="{DFCA0404-9DE9-4A90-9E0C-B09400B2268F}" destId="{902270C5-25AD-4A1D-BE41-E460F3124B48}" srcOrd="0" destOrd="0" presId="urn:microsoft.com/office/officeart/2005/8/layout/default"/>
    <dgm:cxn modelId="{7DCE148B-978C-442D-89F6-684B04F7AF34}" type="presOf" srcId="{6B49FFA7-0DBF-4342-A563-AA72EC2C11F3}" destId="{AF963F34-DB26-42A1-B726-804EB91029DA}" srcOrd="0" destOrd="0" presId="urn:microsoft.com/office/officeart/2005/8/layout/default"/>
    <dgm:cxn modelId="{D9546F9E-3248-40DE-8BE8-02BB22876234}" srcId="{B794FF1A-2BE5-40DA-8905-E4453A916467}" destId="{6648E3F1-AACA-4442-9993-2802B0B48347}" srcOrd="4" destOrd="0" parTransId="{1C3AB745-4396-41DC-BA14-83774F7408C4}" sibTransId="{6FFDDFEA-5C34-4A38-BFB8-66B2F6047EEB}"/>
    <dgm:cxn modelId="{285C88A5-CB0A-44DB-8893-D44AEE5CA598}" srcId="{B794FF1A-2BE5-40DA-8905-E4453A916467}" destId="{986F8FEC-FF64-4BB1-BE08-84E5AD5D52DB}" srcOrd="0" destOrd="0" parTransId="{B19956CE-B1CE-40E0-B027-D671C47A6020}" sibTransId="{DB5F3D28-E37C-46DF-B1A7-9871977349C2}"/>
    <dgm:cxn modelId="{10A56EF6-6493-4C2E-9375-94BDBCB4D10B}" type="presOf" srcId="{6648E3F1-AACA-4442-9993-2802B0B48347}" destId="{7D431F26-0E14-4640-A532-720E2E0F1A7D}" srcOrd="0" destOrd="0" presId="urn:microsoft.com/office/officeart/2005/8/layout/default"/>
    <dgm:cxn modelId="{43E1C9E7-F352-4276-9D18-6AF74AA613EF}" type="presParOf" srcId="{0C17227B-EEF2-48FB-A759-B2C57D284EC5}" destId="{E9C65D0C-F840-4E87-8FDC-284ECE159D6D}" srcOrd="0" destOrd="0" presId="urn:microsoft.com/office/officeart/2005/8/layout/default"/>
    <dgm:cxn modelId="{1DE59B74-BC0C-40A7-8E94-EF977C48F19E}" type="presParOf" srcId="{0C17227B-EEF2-48FB-A759-B2C57D284EC5}" destId="{8F3A3557-19A8-494E-AC77-577B68D53989}" srcOrd="1" destOrd="0" presId="urn:microsoft.com/office/officeart/2005/8/layout/default"/>
    <dgm:cxn modelId="{DE2922AD-BC0E-49B1-AD66-48506BADED97}" type="presParOf" srcId="{0C17227B-EEF2-48FB-A759-B2C57D284EC5}" destId="{CE4C9AFE-4E2F-4FCD-9C19-D1A54B917077}" srcOrd="2" destOrd="0" presId="urn:microsoft.com/office/officeart/2005/8/layout/default"/>
    <dgm:cxn modelId="{765C61A2-98D4-4CA7-8FEE-F9235C88DBBE}" type="presParOf" srcId="{0C17227B-EEF2-48FB-A759-B2C57D284EC5}" destId="{47EAEFD3-FAB7-4BA5-BC7A-5F229B728EE4}" srcOrd="3" destOrd="0" presId="urn:microsoft.com/office/officeart/2005/8/layout/default"/>
    <dgm:cxn modelId="{00FC4169-EDE3-44B2-B3CF-75D3179E9505}" type="presParOf" srcId="{0C17227B-EEF2-48FB-A759-B2C57D284EC5}" destId="{AF963F34-DB26-42A1-B726-804EB91029DA}" srcOrd="4" destOrd="0" presId="urn:microsoft.com/office/officeart/2005/8/layout/default"/>
    <dgm:cxn modelId="{EBAE766E-CC48-48F2-A4AA-2765BE2BFBCD}" type="presParOf" srcId="{0C17227B-EEF2-48FB-A759-B2C57D284EC5}" destId="{C25A8568-7DE6-486B-A8A2-0D879C1CE074}" srcOrd="5" destOrd="0" presId="urn:microsoft.com/office/officeart/2005/8/layout/default"/>
    <dgm:cxn modelId="{1BA7FA8F-60C9-49B8-A07A-0E4CD2455BA1}" type="presParOf" srcId="{0C17227B-EEF2-48FB-A759-B2C57D284EC5}" destId="{902270C5-25AD-4A1D-BE41-E460F3124B48}" srcOrd="6" destOrd="0" presId="urn:microsoft.com/office/officeart/2005/8/layout/default"/>
    <dgm:cxn modelId="{4D32EE44-7438-4A1A-9826-AFBB6BEDFC65}" type="presParOf" srcId="{0C17227B-EEF2-48FB-A759-B2C57D284EC5}" destId="{DE4EBA3D-8C72-4F96-A887-7E55527D5FAB}" srcOrd="7" destOrd="0" presId="urn:microsoft.com/office/officeart/2005/8/layout/default"/>
    <dgm:cxn modelId="{E3D9852C-44FD-43B4-BA61-6C97CE864066}" type="presParOf" srcId="{0C17227B-EEF2-48FB-A759-B2C57D284EC5}" destId="{7D431F26-0E14-4640-A532-720E2E0F1A7D}" srcOrd="8" destOrd="0" presId="urn:microsoft.com/office/officeart/2005/8/layout/default"/>
    <dgm:cxn modelId="{F119375F-4D25-49FC-8881-43F3B187D0B5}" type="presParOf" srcId="{0C17227B-EEF2-48FB-A759-B2C57D284EC5}" destId="{4AD84655-69E4-4E78-87D9-24975A944108}" srcOrd="9" destOrd="0" presId="urn:microsoft.com/office/officeart/2005/8/layout/default"/>
    <dgm:cxn modelId="{5C62F877-82F5-4E55-8C5F-FFE8F4167975}" type="presParOf" srcId="{0C17227B-EEF2-48FB-A759-B2C57D284EC5}" destId="{9F64810C-095E-46DF-A093-CF24390E0B55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D668F3-B95B-4CBF-A08E-713333C51DD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997C9A5-B4BF-4697-B47F-ED04A08D9404}">
      <dgm:prSet/>
      <dgm:spPr/>
      <dgm:t>
        <a:bodyPr/>
        <a:lstStyle/>
        <a:p>
          <a:r>
            <a:rPr lang="en-GB"/>
            <a:t>With the accuracy of  99.0% The logistic regression model is the best fit for rice gains predictions. </a:t>
          </a:r>
          <a:endParaRPr lang="en-US"/>
        </a:p>
      </dgm:t>
    </dgm:pt>
    <dgm:pt modelId="{F4170586-18CE-4FF8-B1E3-CD0789280EB3}" type="parTrans" cxnId="{1F19D987-9A8A-4863-8EE4-6C23E4B24FF0}">
      <dgm:prSet/>
      <dgm:spPr/>
      <dgm:t>
        <a:bodyPr/>
        <a:lstStyle/>
        <a:p>
          <a:endParaRPr lang="en-US"/>
        </a:p>
      </dgm:t>
    </dgm:pt>
    <dgm:pt modelId="{DA3EEDEE-209B-4E4B-9B0E-43672D6F52E6}" type="sibTrans" cxnId="{1F19D987-9A8A-4863-8EE4-6C23E4B24FF0}">
      <dgm:prSet/>
      <dgm:spPr/>
      <dgm:t>
        <a:bodyPr/>
        <a:lstStyle/>
        <a:p>
          <a:endParaRPr lang="en-US"/>
        </a:p>
      </dgm:t>
    </dgm:pt>
    <dgm:pt modelId="{7714F349-D432-4F6E-A917-9D12D03B4BC1}">
      <dgm:prSet/>
      <dgm:spPr/>
      <dgm:t>
        <a:bodyPr/>
        <a:lstStyle/>
        <a:p>
          <a:r>
            <a:rPr lang="en-GB"/>
            <a:t>Automatic systems can be designed for calibration of rice types and the separation of species from unwanted substances that may be present.</a:t>
          </a:r>
          <a:endParaRPr lang="en-US"/>
        </a:p>
      </dgm:t>
    </dgm:pt>
    <dgm:pt modelId="{F4CCE245-9522-4DDE-9399-B1DAAF8DD81D}" type="parTrans" cxnId="{EE92816A-566F-4182-99FB-1D62F5464431}">
      <dgm:prSet/>
      <dgm:spPr/>
      <dgm:t>
        <a:bodyPr/>
        <a:lstStyle/>
        <a:p>
          <a:endParaRPr lang="en-US"/>
        </a:p>
      </dgm:t>
    </dgm:pt>
    <dgm:pt modelId="{2ECF8985-2422-4D75-B6CC-467E99295AB7}" type="sibTrans" cxnId="{EE92816A-566F-4182-99FB-1D62F5464431}">
      <dgm:prSet/>
      <dgm:spPr/>
      <dgm:t>
        <a:bodyPr/>
        <a:lstStyle/>
        <a:p>
          <a:endParaRPr lang="en-US"/>
        </a:p>
      </dgm:t>
    </dgm:pt>
    <dgm:pt modelId="{C2162C32-385E-4499-9024-3F5FF5C848F3}">
      <dgm:prSet/>
      <dgm:spPr/>
      <dgm:t>
        <a:bodyPr/>
        <a:lstStyle/>
        <a:p>
          <a:r>
            <a:rPr lang="en-GB"/>
            <a:t>success rates can be increased by using morphological features as well as color and shape features.</a:t>
          </a:r>
          <a:endParaRPr lang="en-US"/>
        </a:p>
      </dgm:t>
    </dgm:pt>
    <dgm:pt modelId="{50828733-6ADF-4992-B40B-EEBA476CED53}" type="parTrans" cxnId="{0502576F-1F41-484D-8A1E-61A9E97DBC0D}">
      <dgm:prSet/>
      <dgm:spPr/>
      <dgm:t>
        <a:bodyPr/>
        <a:lstStyle/>
        <a:p>
          <a:endParaRPr lang="en-US"/>
        </a:p>
      </dgm:t>
    </dgm:pt>
    <dgm:pt modelId="{22E8F00D-DFED-4955-B26F-7F92BF4BCB41}" type="sibTrans" cxnId="{0502576F-1F41-484D-8A1E-61A9E97DBC0D}">
      <dgm:prSet/>
      <dgm:spPr/>
      <dgm:t>
        <a:bodyPr/>
        <a:lstStyle/>
        <a:p>
          <a:endParaRPr lang="en-US"/>
        </a:p>
      </dgm:t>
    </dgm:pt>
    <dgm:pt modelId="{D34E3896-3729-4C90-B4C5-83ADA1068973}" type="pres">
      <dgm:prSet presAssocID="{7AD668F3-B95B-4CBF-A08E-713333C51DD2}" presName="linear" presStyleCnt="0">
        <dgm:presLayoutVars>
          <dgm:animLvl val="lvl"/>
          <dgm:resizeHandles val="exact"/>
        </dgm:presLayoutVars>
      </dgm:prSet>
      <dgm:spPr/>
    </dgm:pt>
    <dgm:pt modelId="{FE7004E3-E2C1-4D42-A4D0-E264A1649CCA}" type="pres">
      <dgm:prSet presAssocID="{3997C9A5-B4BF-4697-B47F-ED04A08D940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4BB88C3-C6ED-4C8C-BCB9-A786422C1BD1}" type="pres">
      <dgm:prSet presAssocID="{DA3EEDEE-209B-4E4B-9B0E-43672D6F52E6}" presName="spacer" presStyleCnt="0"/>
      <dgm:spPr/>
    </dgm:pt>
    <dgm:pt modelId="{34C423C3-BBC7-4191-B472-AADCBC7A67A7}" type="pres">
      <dgm:prSet presAssocID="{7714F349-D432-4F6E-A917-9D12D03B4BC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1169DE-F1ED-4772-9186-26664DCA0F25}" type="pres">
      <dgm:prSet presAssocID="{2ECF8985-2422-4D75-B6CC-467E99295AB7}" presName="spacer" presStyleCnt="0"/>
      <dgm:spPr/>
    </dgm:pt>
    <dgm:pt modelId="{6E8FC48A-433A-454D-9FE5-BF3FB70D2EFB}" type="pres">
      <dgm:prSet presAssocID="{C2162C32-385E-4499-9024-3F5FF5C848F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E92816A-566F-4182-99FB-1D62F5464431}" srcId="{7AD668F3-B95B-4CBF-A08E-713333C51DD2}" destId="{7714F349-D432-4F6E-A917-9D12D03B4BC1}" srcOrd="1" destOrd="0" parTransId="{F4CCE245-9522-4DDE-9399-B1DAAF8DD81D}" sibTransId="{2ECF8985-2422-4D75-B6CC-467E99295AB7}"/>
    <dgm:cxn modelId="{0502576F-1F41-484D-8A1E-61A9E97DBC0D}" srcId="{7AD668F3-B95B-4CBF-A08E-713333C51DD2}" destId="{C2162C32-385E-4499-9024-3F5FF5C848F3}" srcOrd="2" destOrd="0" parTransId="{50828733-6ADF-4992-B40B-EEBA476CED53}" sibTransId="{22E8F00D-DFED-4955-B26F-7F92BF4BCB41}"/>
    <dgm:cxn modelId="{1F19D987-9A8A-4863-8EE4-6C23E4B24FF0}" srcId="{7AD668F3-B95B-4CBF-A08E-713333C51DD2}" destId="{3997C9A5-B4BF-4697-B47F-ED04A08D9404}" srcOrd="0" destOrd="0" parTransId="{F4170586-18CE-4FF8-B1E3-CD0789280EB3}" sibTransId="{DA3EEDEE-209B-4E4B-9B0E-43672D6F52E6}"/>
    <dgm:cxn modelId="{FFC50890-1926-4956-98C5-D86AE4A571BA}" type="presOf" srcId="{7714F349-D432-4F6E-A917-9D12D03B4BC1}" destId="{34C423C3-BBC7-4191-B472-AADCBC7A67A7}" srcOrd="0" destOrd="0" presId="urn:microsoft.com/office/officeart/2005/8/layout/vList2"/>
    <dgm:cxn modelId="{A17CBFBE-9AD1-4C6C-BA51-944B4338DB01}" type="presOf" srcId="{3997C9A5-B4BF-4697-B47F-ED04A08D9404}" destId="{FE7004E3-E2C1-4D42-A4D0-E264A1649CCA}" srcOrd="0" destOrd="0" presId="urn:microsoft.com/office/officeart/2005/8/layout/vList2"/>
    <dgm:cxn modelId="{0400DDC5-AA0E-44D0-BD9A-E93C3D200D94}" type="presOf" srcId="{C2162C32-385E-4499-9024-3F5FF5C848F3}" destId="{6E8FC48A-433A-454D-9FE5-BF3FB70D2EFB}" srcOrd="0" destOrd="0" presId="urn:microsoft.com/office/officeart/2005/8/layout/vList2"/>
    <dgm:cxn modelId="{A9C32CFB-0FE2-4986-B5AA-CFEC41E0B6BB}" type="presOf" srcId="{7AD668F3-B95B-4CBF-A08E-713333C51DD2}" destId="{D34E3896-3729-4C90-B4C5-83ADA1068973}" srcOrd="0" destOrd="0" presId="urn:microsoft.com/office/officeart/2005/8/layout/vList2"/>
    <dgm:cxn modelId="{621BEAD3-5F2E-40DE-A2EA-4576921DCE81}" type="presParOf" srcId="{D34E3896-3729-4C90-B4C5-83ADA1068973}" destId="{FE7004E3-E2C1-4D42-A4D0-E264A1649CCA}" srcOrd="0" destOrd="0" presId="urn:microsoft.com/office/officeart/2005/8/layout/vList2"/>
    <dgm:cxn modelId="{144092F5-D8B0-4EC4-8B74-EACE7E74A50B}" type="presParOf" srcId="{D34E3896-3729-4C90-B4C5-83ADA1068973}" destId="{54BB88C3-C6ED-4C8C-BCB9-A786422C1BD1}" srcOrd="1" destOrd="0" presId="urn:microsoft.com/office/officeart/2005/8/layout/vList2"/>
    <dgm:cxn modelId="{F9B1A96C-6F09-4A07-8843-37D46AA8191E}" type="presParOf" srcId="{D34E3896-3729-4C90-B4C5-83ADA1068973}" destId="{34C423C3-BBC7-4191-B472-AADCBC7A67A7}" srcOrd="2" destOrd="0" presId="urn:microsoft.com/office/officeart/2005/8/layout/vList2"/>
    <dgm:cxn modelId="{542A41F0-A468-41E9-9578-18824C9A879A}" type="presParOf" srcId="{D34E3896-3729-4C90-B4C5-83ADA1068973}" destId="{211169DE-F1ED-4772-9186-26664DCA0F25}" srcOrd="3" destOrd="0" presId="urn:microsoft.com/office/officeart/2005/8/layout/vList2"/>
    <dgm:cxn modelId="{72553FB9-245C-4897-AEAB-25323A37FE6F}" type="presParOf" srcId="{D34E3896-3729-4C90-B4C5-83ADA1068973}" destId="{6E8FC48A-433A-454D-9FE5-BF3FB70D2EF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E90DA9A-3ED6-4E5D-B70D-EA9E87622FDB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A80F218-4289-4C73-811F-D4F4448831E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This Data contains processed physical images information related to multiple verities of rice and does not contain any PII-related information.</a:t>
          </a:r>
          <a:endParaRPr lang="en-US"/>
        </a:p>
      </dgm:t>
    </dgm:pt>
    <dgm:pt modelId="{FE2606FC-C658-44BE-9BBE-35E4B0FB32BE}" type="parTrans" cxnId="{B0805200-BBC2-4642-B25A-D5E0041D2F7F}">
      <dgm:prSet/>
      <dgm:spPr/>
      <dgm:t>
        <a:bodyPr/>
        <a:lstStyle/>
        <a:p>
          <a:endParaRPr lang="en-US"/>
        </a:p>
      </dgm:t>
    </dgm:pt>
    <dgm:pt modelId="{D098CE22-0D19-45F3-AE7C-FC026F60B451}" type="sibTrans" cxnId="{B0805200-BBC2-4642-B25A-D5E0041D2F7F}">
      <dgm:prSet/>
      <dgm:spPr/>
      <dgm:t>
        <a:bodyPr/>
        <a:lstStyle/>
        <a:p>
          <a:endParaRPr lang="en-US"/>
        </a:p>
      </dgm:t>
    </dgm:pt>
    <dgm:pt modelId="{27FEC300-E74C-4895-B5C7-CE4BAAC783D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Datasets and information on data were extracted from the public websites </a:t>
          </a:r>
          <a:r>
            <a:rPr lang="en-GB">
              <a:sym typeface="Wingdings" panose="05000000000000000000" pitchFamily="2" charset="2"/>
            </a:rPr>
            <a:t></a:t>
          </a:r>
          <a:r>
            <a:rPr lang="en-GB"/>
            <a:t> UCL machine learning repositories.</a:t>
          </a:r>
          <a:endParaRPr lang="en-US"/>
        </a:p>
      </dgm:t>
    </dgm:pt>
    <dgm:pt modelId="{6D2C2B4D-A3FA-416E-9EE5-CF994AD2FF02}" type="parTrans" cxnId="{2033B3E7-B901-4436-9E36-81D59092D4ED}">
      <dgm:prSet/>
      <dgm:spPr/>
      <dgm:t>
        <a:bodyPr/>
        <a:lstStyle/>
        <a:p>
          <a:endParaRPr lang="en-US"/>
        </a:p>
      </dgm:t>
    </dgm:pt>
    <dgm:pt modelId="{A13B6B3D-5E0A-417D-9E09-11EAB6008DD3}" type="sibTrans" cxnId="{2033B3E7-B901-4436-9E36-81D59092D4ED}">
      <dgm:prSet/>
      <dgm:spPr/>
      <dgm:t>
        <a:bodyPr/>
        <a:lstStyle/>
        <a:p>
          <a:endParaRPr lang="en-US"/>
        </a:p>
      </dgm:t>
    </dgm:pt>
    <dgm:pt modelId="{EBAA85B6-ABE3-461F-A7C9-39A26EBDB3C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This data research is not going to harm any privacy.</a:t>
          </a:r>
          <a:endParaRPr lang="en-US"/>
        </a:p>
      </dgm:t>
    </dgm:pt>
    <dgm:pt modelId="{4DF0AD23-F3FF-48B1-8BF4-C8EC31A8E69F}" type="parTrans" cxnId="{2EF178A3-B5EC-4285-9D14-718992E873F7}">
      <dgm:prSet/>
      <dgm:spPr/>
      <dgm:t>
        <a:bodyPr/>
        <a:lstStyle/>
        <a:p>
          <a:endParaRPr lang="en-US"/>
        </a:p>
      </dgm:t>
    </dgm:pt>
    <dgm:pt modelId="{C2D90220-8CA8-4A7F-B4FE-83907D0447C6}" type="sibTrans" cxnId="{2EF178A3-B5EC-4285-9D14-718992E873F7}">
      <dgm:prSet/>
      <dgm:spPr/>
      <dgm:t>
        <a:bodyPr/>
        <a:lstStyle/>
        <a:p>
          <a:endParaRPr lang="en-US"/>
        </a:p>
      </dgm:t>
    </dgm:pt>
    <dgm:pt modelId="{935408F2-A29C-4EBB-AE94-D250313FE27D}" type="pres">
      <dgm:prSet presAssocID="{0E90DA9A-3ED6-4E5D-B70D-EA9E87622FDB}" presName="root" presStyleCnt="0">
        <dgm:presLayoutVars>
          <dgm:dir/>
          <dgm:resizeHandles val="exact"/>
        </dgm:presLayoutVars>
      </dgm:prSet>
      <dgm:spPr/>
    </dgm:pt>
    <dgm:pt modelId="{F843721D-5D15-4F4F-AECB-EA402DEC9661}" type="pres">
      <dgm:prSet presAssocID="{9A80F218-4289-4C73-811F-D4F4448831E5}" presName="compNode" presStyleCnt="0"/>
      <dgm:spPr/>
    </dgm:pt>
    <dgm:pt modelId="{44891E4A-A4D9-47B8-B998-CD1718F92A41}" type="pres">
      <dgm:prSet presAssocID="{9A80F218-4289-4C73-811F-D4F4448831E5}" presName="iconBgRect" presStyleLbl="bgShp" presStyleIdx="0" presStyleCnt="3"/>
      <dgm:spPr/>
    </dgm:pt>
    <dgm:pt modelId="{88DF0055-BE44-4B34-A23C-6B324B17A36C}" type="pres">
      <dgm:prSet presAssocID="{9A80F218-4289-4C73-811F-D4F4448831E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shi"/>
        </a:ext>
      </dgm:extLst>
    </dgm:pt>
    <dgm:pt modelId="{5AE3D778-47E5-4A34-A333-833C6BDF13C8}" type="pres">
      <dgm:prSet presAssocID="{9A80F218-4289-4C73-811F-D4F4448831E5}" presName="spaceRect" presStyleCnt="0"/>
      <dgm:spPr/>
    </dgm:pt>
    <dgm:pt modelId="{3B2B093E-85C3-46AF-8966-97308E98E54E}" type="pres">
      <dgm:prSet presAssocID="{9A80F218-4289-4C73-811F-D4F4448831E5}" presName="textRect" presStyleLbl="revTx" presStyleIdx="0" presStyleCnt="3">
        <dgm:presLayoutVars>
          <dgm:chMax val="1"/>
          <dgm:chPref val="1"/>
        </dgm:presLayoutVars>
      </dgm:prSet>
      <dgm:spPr/>
    </dgm:pt>
    <dgm:pt modelId="{7CBC1308-5104-4B67-AEE9-9CE5A3150F7D}" type="pres">
      <dgm:prSet presAssocID="{D098CE22-0D19-45F3-AE7C-FC026F60B451}" presName="sibTrans" presStyleCnt="0"/>
      <dgm:spPr/>
    </dgm:pt>
    <dgm:pt modelId="{2715DB25-9CC8-494A-AB64-DB558B5ED0D1}" type="pres">
      <dgm:prSet presAssocID="{27FEC300-E74C-4895-B5C7-CE4BAAC783DA}" presName="compNode" presStyleCnt="0"/>
      <dgm:spPr/>
    </dgm:pt>
    <dgm:pt modelId="{8E2379EF-6F92-4044-AC81-DAF3776E2855}" type="pres">
      <dgm:prSet presAssocID="{27FEC300-E74C-4895-B5C7-CE4BAAC783DA}" presName="iconBgRect" presStyleLbl="bgShp" presStyleIdx="1" presStyleCnt="3"/>
      <dgm:spPr/>
    </dgm:pt>
    <dgm:pt modelId="{90C369BE-7A8C-496E-A07E-B78228E3E04C}" type="pres">
      <dgm:prSet presAssocID="{27FEC300-E74C-4895-B5C7-CE4BAAC783D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208D3E54-4FCC-4CEA-AA1D-FA3FFD58BFF5}" type="pres">
      <dgm:prSet presAssocID="{27FEC300-E74C-4895-B5C7-CE4BAAC783DA}" presName="spaceRect" presStyleCnt="0"/>
      <dgm:spPr/>
    </dgm:pt>
    <dgm:pt modelId="{49B2BF80-64C6-42B8-9E5B-2C8F987F28DD}" type="pres">
      <dgm:prSet presAssocID="{27FEC300-E74C-4895-B5C7-CE4BAAC783DA}" presName="textRect" presStyleLbl="revTx" presStyleIdx="1" presStyleCnt="3">
        <dgm:presLayoutVars>
          <dgm:chMax val="1"/>
          <dgm:chPref val="1"/>
        </dgm:presLayoutVars>
      </dgm:prSet>
      <dgm:spPr/>
    </dgm:pt>
    <dgm:pt modelId="{7B9B4E33-F877-4A43-8CAB-DE1A0235ABF6}" type="pres">
      <dgm:prSet presAssocID="{A13B6B3D-5E0A-417D-9E09-11EAB6008DD3}" presName="sibTrans" presStyleCnt="0"/>
      <dgm:spPr/>
    </dgm:pt>
    <dgm:pt modelId="{454F2690-A3DC-430A-9D78-979AC4F281F9}" type="pres">
      <dgm:prSet presAssocID="{EBAA85B6-ABE3-461F-A7C9-39A26EBDB3C1}" presName="compNode" presStyleCnt="0"/>
      <dgm:spPr/>
    </dgm:pt>
    <dgm:pt modelId="{4C4BF46F-1488-48A7-9BBA-DD3B6FBEDA2F}" type="pres">
      <dgm:prSet presAssocID="{EBAA85B6-ABE3-461F-A7C9-39A26EBDB3C1}" presName="iconBgRect" presStyleLbl="bgShp" presStyleIdx="2" presStyleCnt="3"/>
      <dgm:spPr/>
    </dgm:pt>
    <dgm:pt modelId="{19FFD971-C88B-4683-A78D-A607FDC84AFF}" type="pres">
      <dgm:prSet presAssocID="{EBAA85B6-ABE3-461F-A7C9-39A26EBDB3C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curity Camera Sign"/>
        </a:ext>
      </dgm:extLst>
    </dgm:pt>
    <dgm:pt modelId="{A0292A00-09F7-49DF-884A-BEEC0CC25717}" type="pres">
      <dgm:prSet presAssocID="{EBAA85B6-ABE3-461F-A7C9-39A26EBDB3C1}" presName="spaceRect" presStyleCnt="0"/>
      <dgm:spPr/>
    </dgm:pt>
    <dgm:pt modelId="{62313E24-1C83-4E8B-925B-6BC94CD59A30}" type="pres">
      <dgm:prSet presAssocID="{EBAA85B6-ABE3-461F-A7C9-39A26EBDB3C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0805200-BBC2-4642-B25A-D5E0041D2F7F}" srcId="{0E90DA9A-3ED6-4E5D-B70D-EA9E87622FDB}" destId="{9A80F218-4289-4C73-811F-D4F4448831E5}" srcOrd="0" destOrd="0" parTransId="{FE2606FC-C658-44BE-9BBE-35E4B0FB32BE}" sibTransId="{D098CE22-0D19-45F3-AE7C-FC026F60B451}"/>
    <dgm:cxn modelId="{4B404106-84E2-4E39-8BD9-E8E3F44D9775}" type="presOf" srcId="{9A80F218-4289-4C73-811F-D4F4448831E5}" destId="{3B2B093E-85C3-46AF-8966-97308E98E54E}" srcOrd="0" destOrd="0" presId="urn:microsoft.com/office/officeart/2018/5/layout/IconCircleLabelList"/>
    <dgm:cxn modelId="{4D5F3997-9FD0-4CBE-8731-803CD3CAF89A}" type="presOf" srcId="{27FEC300-E74C-4895-B5C7-CE4BAAC783DA}" destId="{49B2BF80-64C6-42B8-9E5B-2C8F987F28DD}" srcOrd="0" destOrd="0" presId="urn:microsoft.com/office/officeart/2018/5/layout/IconCircleLabelList"/>
    <dgm:cxn modelId="{2EF178A3-B5EC-4285-9D14-718992E873F7}" srcId="{0E90DA9A-3ED6-4E5D-B70D-EA9E87622FDB}" destId="{EBAA85B6-ABE3-461F-A7C9-39A26EBDB3C1}" srcOrd="2" destOrd="0" parTransId="{4DF0AD23-F3FF-48B1-8BF4-C8EC31A8E69F}" sibTransId="{C2D90220-8CA8-4A7F-B4FE-83907D0447C6}"/>
    <dgm:cxn modelId="{BE570DDF-C951-4DE9-B450-3EC8583B6572}" type="presOf" srcId="{0E90DA9A-3ED6-4E5D-B70D-EA9E87622FDB}" destId="{935408F2-A29C-4EBB-AE94-D250313FE27D}" srcOrd="0" destOrd="0" presId="urn:microsoft.com/office/officeart/2018/5/layout/IconCircleLabelList"/>
    <dgm:cxn modelId="{2033B3E7-B901-4436-9E36-81D59092D4ED}" srcId="{0E90DA9A-3ED6-4E5D-B70D-EA9E87622FDB}" destId="{27FEC300-E74C-4895-B5C7-CE4BAAC783DA}" srcOrd="1" destOrd="0" parTransId="{6D2C2B4D-A3FA-416E-9EE5-CF994AD2FF02}" sibTransId="{A13B6B3D-5E0A-417D-9E09-11EAB6008DD3}"/>
    <dgm:cxn modelId="{403F3FED-AFC4-459A-86EA-064F005FE8A3}" type="presOf" srcId="{EBAA85B6-ABE3-461F-A7C9-39A26EBDB3C1}" destId="{62313E24-1C83-4E8B-925B-6BC94CD59A30}" srcOrd="0" destOrd="0" presId="urn:microsoft.com/office/officeart/2018/5/layout/IconCircleLabelList"/>
    <dgm:cxn modelId="{0EC258D8-92B9-48C7-9539-F0CA8A5F83BD}" type="presParOf" srcId="{935408F2-A29C-4EBB-AE94-D250313FE27D}" destId="{F843721D-5D15-4F4F-AECB-EA402DEC9661}" srcOrd="0" destOrd="0" presId="urn:microsoft.com/office/officeart/2018/5/layout/IconCircleLabelList"/>
    <dgm:cxn modelId="{CCC909A2-23CB-455D-BDF8-09AFDED9AC21}" type="presParOf" srcId="{F843721D-5D15-4F4F-AECB-EA402DEC9661}" destId="{44891E4A-A4D9-47B8-B998-CD1718F92A41}" srcOrd="0" destOrd="0" presId="urn:microsoft.com/office/officeart/2018/5/layout/IconCircleLabelList"/>
    <dgm:cxn modelId="{A139A61C-D4C8-4524-B336-8528E2CBAFA8}" type="presParOf" srcId="{F843721D-5D15-4F4F-AECB-EA402DEC9661}" destId="{88DF0055-BE44-4B34-A23C-6B324B17A36C}" srcOrd="1" destOrd="0" presId="urn:microsoft.com/office/officeart/2018/5/layout/IconCircleLabelList"/>
    <dgm:cxn modelId="{57D84E7C-7C12-40FF-A6AF-48A45AD01D58}" type="presParOf" srcId="{F843721D-5D15-4F4F-AECB-EA402DEC9661}" destId="{5AE3D778-47E5-4A34-A333-833C6BDF13C8}" srcOrd="2" destOrd="0" presId="urn:microsoft.com/office/officeart/2018/5/layout/IconCircleLabelList"/>
    <dgm:cxn modelId="{BE0A83EE-3710-45BC-B7BC-DDC9591D601E}" type="presParOf" srcId="{F843721D-5D15-4F4F-AECB-EA402DEC9661}" destId="{3B2B093E-85C3-46AF-8966-97308E98E54E}" srcOrd="3" destOrd="0" presId="urn:microsoft.com/office/officeart/2018/5/layout/IconCircleLabelList"/>
    <dgm:cxn modelId="{84AB57FD-8A41-4805-AE32-94FFF7BCA204}" type="presParOf" srcId="{935408F2-A29C-4EBB-AE94-D250313FE27D}" destId="{7CBC1308-5104-4B67-AEE9-9CE5A3150F7D}" srcOrd="1" destOrd="0" presId="urn:microsoft.com/office/officeart/2018/5/layout/IconCircleLabelList"/>
    <dgm:cxn modelId="{8F76B4FA-7691-4F7A-9916-694A8A75AA4C}" type="presParOf" srcId="{935408F2-A29C-4EBB-AE94-D250313FE27D}" destId="{2715DB25-9CC8-494A-AB64-DB558B5ED0D1}" srcOrd="2" destOrd="0" presId="urn:microsoft.com/office/officeart/2018/5/layout/IconCircleLabelList"/>
    <dgm:cxn modelId="{6417248D-2B8B-44B6-A584-F833A04B024D}" type="presParOf" srcId="{2715DB25-9CC8-494A-AB64-DB558B5ED0D1}" destId="{8E2379EF-6F92-4044-AC81-DAF3776E2855}" srcOrd="0" destOrd="0" presId="urn:microsoft.com/office/officeart/2018/5/layout/IconCircleLabelList"/>
    <dgm:cxn modelId="{F2E22D56-B763-457E-90A2-FD32EEC13D09}" type="presParOf" srcId="{2715DB25-9CC8-494A-AB64-DB558B5ED0D1}" destId="{90C369BE-7A8C-496E-A07E-B78228E3E04C}" srcOrd="1" destOrd="0" presId="urn:microsoft.com/office/officeart/2018/5/layout/IconCircleLabelList"/>
    <dgm:cxn modelId="{59D7FBB2-09D0-4DB6-988D-E1D723304FAE}" type="presParOf" srcId="{2715DB25-9CC8-494A-AB64-DB558B5ED0D1}" destId="{208D3E54-4FCC-4CEA-AA1D-FA3FFD58BFF5}" srcOrd="2" destOrd="0" presId="urn:microsoft.com/office/officeart/2018/5/layout/IconCircleLabelList"/>
    <dgm:cxn modelId="{7565BA7E-0658-4B4B-8672-862D9F0DDDEF}" type="presParOf" srcId="{2715DB25-9CC8-494A-AB64-DB558B5ED0D1}" destId="{49B2BF80-64C6-42B8-9E5B-2C8F987F28DD}" srcOrd="3" destOrd="0" presId="urn:microsoft.com/office/officeart/2018/5/layout/IconCircleLabelList"/>
    <dgm:cxn modelId="{3E8C3744-8898-4639-AE0E-31F94A148E19}" type="presParOf" srcId="{935408F2-A29C-4EBB-AE94-D250313FE27D}" destId="{7B9B4E33-F877-4A43-8CAB-DE1A0235ABF6}" srcOrd="3" destOrd="0" presId="urn:microsoft.com/office/officeart/2018/5/layout/IconCircleLabelList"/>
    <dgm:cxn modelId="{DB9D5FF7-1B82-470B-AB51-87C262B54610}" type="presParOf" srcId="{935408F2-A29C-4EBB-AE94-D250313FE27D}" destId="{454F2690-A3DC-430A-9D78-979AC4F281F9}" srcOrd="4" destOrd="0" presId="urn:microsoft.com/office/officeart/2018/5/layout/IconCircleLabelList"/>
    <dgm:cxn modelId="{094E8AE4-DCC8-47A1-A6EB-7FD5C3CA1280}" type="presParOf" srcId="{454F2690-A3DC-430A-9D78-979AC4F281F9}" destId="{4C4BF46F-1488-48A7-9BBA-DD3B6FBEDA2F}" srcOrd="0" destOrd="0" presId="urn:microsoft.com/office/officeart/2018/5/layout/IconCircleLabelList"/>
    <dgm:cxn modelId="{432D39CD-5470-4A48-A662-CE2C56170AC8}" type="presParOf" srcId="{454F2690-A3DC-430A-9D78-979AC4F281F9}" destId="{19FFD971-C88B-4683-A78D-A607FDC84AFF}" srcOrd="1" destOrd="0" presId="urn:microsoft.com/office/officeart/2018/5/layout/IconCircleLabelList"/>
    <dgm:cxn modelId="{DD3300D5-1662-412A-92F2-E02AE75E6985}" type="presParOf" srcId="{454F2690-A3DC-430A-9D78-979AC4F281F9}" destId="{A0292A00-09F7-49DF-884A-BEEC0CC25717}" srcOrd="2" destOrd="0" presId="urn:microsoft.com/office/officeart/2018/5/layout/IconCircleLabelList"/>
    <dgm:cxn modelId="{CC8562F4-E8EB-4637-8890-964D4A67B1BF}" type="presParOf" srcId="{454F2690-A3DC-430A-9D78-979AC4F281F9}" destId="{62313E24-1C83-4E8B-925B-6BC94CD59A3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3EB0D91-C0ED-4C35-8CAA-DA5A4D9F62F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E973032-A73A-48AB-BC2A-7C7CF1056110}">
      <dgm:prSet/>
      <dgm:spPr/>
      <dgm:t>
        <a:bodyPr/>
        <a:lstStyle/>
        <a:p>
          <a:r>
            <a:rPr lang="en-GB"/>
            <a:t>In the Real world how the data science team is going to capture the required rice grain data.</a:t>
          </a:r>
          <a:endParaRPr lang="en-US"/>
        </a:p>
      </dgm:t>
    </dgm:pt>
    <dgm:pt modelId="{1A212F51-0725-4F46-AC57-BAED86C6BE5E}" type="parTrans" cxnId="{EC5886E2-09E0-4F89-B868-86D1B9870A81}">
      <dgm:prSet/>
      <dgm:spPr/>
      <dgm:t>
        <a:bodyPr/>
        <a:lstStyle/>
        <a:p>
          <a:endParaRPr lang="en-US"/>
        </a:p>
      </dgm:t>
    </dgm:pt>
    <dgm:pt modelId="{EDF4377C-1F5A-4D8C-ACBC-ACEE06EAEDC8}" type="sibTrans" cxnId="{EC5886E2-09E0-4F89-B868-86D1B9870A81}">
      <dgm:prSet/>
      <dgm:spPr/>
      <dgm:t>
        <a:bodyPr/>
        <a:lstStyle/>
        <a:p>
          <a:endParaRPr lang="en-US"/>
        </a:p>
      </dgm:t>
    </dgm:pt>
    <dgm:pt modelId="{CA1FC57E-1E1C-44FC-94AB-3B1623474221}">
      <dgm:prSet/>
      <dgm:spPr/>
      <dgm:t>
        <a:bodyPr/>
        <a:lstStyle/>
        <a:p>
          <a:r>
            <a:rPr lang="en-GB"/>
            <a:t>For procuring data from vendors or universities what ethical considerations do we need to take care of.</a:t>
          </a:r>
          <a:endParaRPr lang="en-US"/>
        </a:p>
      </dgm:t>
    </dgm:pt>
    <dgm:pt modelId="{5BE91E8B-6AF2-4162-A162-39EEC1BB2277}" type="parTrans" cxnId="{8DC3AC72-4A63-415A-BDAA-CE491670C2AC}">
      <dgm:prSet/>
      <dgm:spPr/>
      <dgm:t>
        <a:bodyPr/>
        <a:lstStyle/>
        <a:p>
          <a:endParaRPr lang="en-US"/>
        </a:p>
      </dgm:t>
    </dgm:pt>
    <dgm:pt modelId="{1F418ACE-15DF-43B4-B404-F388629D280B}" type="sibTrans" cxnId="{8DC3AC72-4A63-415A-BDAA-CE491670C2AC}">
      <dgm:prSet/>
      <dgm:spPr/>
      <dgm:t>
        <a:bodyPr/>
        <a:lstStyle/>
        <a:p>
          <a:endParaRPr lang="en-US"/>
        </a:p>
      </dgm:t>
    </dgm:pt>
    <dgm:pt modelId="{46921780-AB8B-43D4-8618-7F11761FEFE4}">
      <dgm:prSet/>
      <dgm:spPr/>
      <dgm:t>
        <a:bodyPr/>
        <a:lstStyle/>
        <a:p>
          <a:r>
            <a:rPr lang="en-GB"/>
            <a:t>What would be our revenue model?</a:t>
          </a:r>
          <a:endParaRPr lang="en-US"/>
        </a:p>
      </dgm:t>
    </dgm:pt>
    <dgm:pt modelId="{22F50AE8-CFF4-4669-B13D-20D0C6B60A8A}" type="parTrans" cxnId="{C1CFBA02-4605-4AE5-A764-9D6AEBAF1A4E}">
      <dgm:prSet/>
      <dgm:spPr/>
      <dgm:t>
        <a:bodyPr/>
        <a:lstStyle/>
        <a:p>
          <a:endParaRPr lang="en-US"/>
        </a:p>
      </dgm:t>
    </dgm:pt>
    <dgm:pt modelId="{D01E9982-5006-458F-9E5F-8D559199053D}" type="sibTrans" cxnId="{C1CFBA02-4605-4AE5-A764-9D6AEBAF1A4E}">
      <dgm:prSet/>
      <dgm:spPr/>
      <dgm:t>
        <a:bodyPr/>
        <a:lstStyle/>
        <a:p>
          <a:endParaRPr lang="en-US"/>
        </a:p>
      </dgm:t>
    </dgm:pt>
    <dgm:pt modelId="{DEEF90EF-B2CA-45B1-A279-0650672663ED}">
      <dgm:prSet/>
      <dgm:spPr/>
      <dgm:t>
        <a:bodyPr/>
        <a:lstStyle/>
        <a:p>
          <a:r>
            <a:rPr lang="en-GB"/>
            <a:t>The presented solution or model is meant for identifying five varieties of rice</a:t>
          </a:r>
          <a:r>
            <a:rPr lang="en-US"/>
            <a:t>, </a:t>
          </a:r>
          <a:r>
            <a:rPr lang="en-GB"/>
            <a:t>How you are going to make it fit for other varieties? </a:t>
          </a:r>
          <a:endParaRPr lang="en-US"/>
        </a:p>
      </dgm:t>
    </dgm:pt>
    <dgm:pt modelId="{D8B88D29-156E-4682-B029-667804B0DC4F}" type="parTrans" cxnId="{76905500-98B5-4D99-A534-3D48213EFFCB}">
      <dgm:prSet/>
      <dgm:spPr/>
      <dgm:t>
        <a:bodyPr/>
        <a:lstStyle/>
        <a:p>
          <a:endParaRPr lang="en-US"/>
        </a:p>
      </dgm:t>
    </dgm:pt>
    <dgm:pt modelId="{A0546D36-EB6B-448B-A5D7-9DC663C3D716}" type="sibTrans" cxnId="{76905500-98B5-4D99-A534-3D48213EFFCB}">
      <dgm:prSet/>
      <dgm:spPr/>
      <dgm:t>
        <a:bodyPr/>
        <a:lstStyle/>
        <a:p>
          <a:endParaRPr lang="en-US"/>
        </a:p>
      </dgm:t>
    </dgm:pt>
    <dgm:pt modelId="{803FD061-0B14-4D93-91A2-604756D4E041}">
      <dgm:prSet/>
      <dgm:spPr/>
      <dgm:t>
        <a:bodyPr/>
        <a:lstStyle/>
        <a:p>
          <a:r>
            <a:rPr lang="en-GB"/>
            <a:t>How do you conclude the LR model is the best fit?</a:t>
          </a:r>
          <a:endParaRPr lang="en-US"/>
        </a:p>
      </dgm:t>
    </dgm:pt>
    <dgm:pt modelId="{124E946D-81D9-41C7-949D-5ECDFD90BF9E}" type="parTrans" cxnId="{27B4A9D3-4DE8-4FCA-98E4-BDEA85F78F4F}">
      <dgm:prSet/>
      <dgm:spPr/>
      <dgm:t>
        <a:bodyPr/>
        <a:lstStyle/>
        <a:p>
          <a:endParaRPr lang="en-US"/>
        </a:p>
      </dgm:t>
    </dgm:pt>
    <dgm:pt modelId="{CA992C1E-AEBB-4569-B3C6-423B736D12D1}" type="sibTrans" cxnId="{27B4A9D3-4DE8-4FCA-98E4-BDEA85F78F4F}">
      <dgm:prSet/>
      <dgm:spPr/>
      <dgm:t>
        <a:bodyPr/>
        <a:lstStyle/>
        <a:p>
          <a:endParaRPr lang="en-US"/>
        </a:p>
      </dgm:t>
    </dgm:pt>
    <dgm:pt modelId="{B56B94C8-3035-4826-ADDE-718FA9A096E3}">
      <dgm:prSet/>
      <dgm:spPr/>
      <dgm:t>
        <a:bodyPr/>
        <a:lstStyle/>
        <a:p>
          <a:r>
            <a:rPr lang="en-GB"/>
            <a:t>How accurate is your Model?</a:t>
          </a:r>
          <a:endParaRPr lang="en-US"/>
        </a:p>
      </dgm:t>
    </dgm:pt>
    <dgm:pt modelId="{7F68D269-CC1A-4EDF-A65E-99C8EFAE3637}" type="parTrans" cxnId="{F2607AB4-9A05-498F-B6BB-5BE2E86E614C}">
      <dgm:prSet/>
      <dgm:spPr/>
      <dgm:t>
        <a:bodyPr/>
        <a:lstStyle/>
        <a:p>
          <a:endParaRPr lang="en-US"/>
        </a:p>
      </dgm:t>
    </dgm:pt>
    <dgm:pt modelId="{C93ADC5A-1622-428A-A3A3-15BCDC01080F}" type="sibTrans" cxnId="{F2607AB4-9A05-498F-B6BB-5BE2E86E614C}">
      <dgm:prSet/>
      <dgm:spPr/>
      <dgm:t>
        <a:bodyPr/>
        <a:lstStyle/>
        <a:p>
          <a:endParaRPr lang="en-US"/>
        </a:p>
      </dgm:t>
    </dgm:pt>
    <dgm:pt modelId="{4BE71657-E877-4A9A-8491-653930E3A0D5}">
      <dgm:prSet/>
      <dgm:spPr/>
      <dgm:t>
        <a:bodyPr/>
        <a:lstStyle/>
        <a:p>
          <a:r>
            <a:rPr lang="en-GB"/>
            <a:t>With the increase in counts of varieties of grains, are you expecting any degradation in, accuracy?</a:t>
          </a:r>
          <a:endParaRPr lang="en-US"/>
        </a:p>
      </dgm:t>
    </dgm:pt>
    <dgm:pt modelId="{3C1DA0A5-49CF-4B3D-8206-9E72921B5F33}" type="parTrans" cxnId="{8584CF89-9420-4E51-A69F-5862A8D53A9D}">
      <dgm:prSet/>
      <dgm:spPr/>
      <dgm:t>
        <a:bodyPr/>
        <a:lstStyle/>
        <a:p>
          <a:endParaRPr lang="en-US"/>
        </a:p>
      </dgm:t>
    </dgm:pt>
    <dgm:pt modelId="{53A1987D-F8F3-4C71-A29B-704286495A98}" type="sibTrans" cxnId="{8584CF89-9420-4E51-A69F-5862A8D53A9D}">
      <dgm:prSet/>
      <dgm:spPr/>
      <dgm:t>
        <a:bodyPr/>
        <a:lstStyle/>
        <a:p>
          <a:endParaRPr lang="en-US"/>
        </a:p>
      </dgm:t>
    </dgm:pt>
    <dgm:pt modelId="{13B8C31E-F326-4866-B1D3-371CEF8D9DE0}">
      <dgm:prSet/>
      <dgm:spPr/>
      <dgm:t>
        <a:bodyPr/>
        <a:lstStyle/>
        <a:p>
          <a:r>
            <a:rPr lang="en-GB"/>
            <a:t>How the Model is designed to behave with unknown grain data.</a:t>
          </a:r>
          <a:endParaRPr lang="en-US"/>
        </a:p>
      </dgm:t>
    </dgm:pt>
    <dgm:pt modelId="{EBEE9D4A-C22C-4B2A-970C-077F1E1EEF64}" type="parTrans" cxnId="{8065CFF9-42FA-4658-BA99-DBEE370FCB4D}">
      <dgm:prSet/>
      <dgm:spPr/>
      <dgm:t>
        <a:bodyPr/>
        <a:lstStyle/>
        <a:p>
          <a:endParaRPr lang="en-US"/>
        </a:p>
      </dgm:t>
    </dgm:pt>
    <dgm:pt modelId="{AF1D4143-8F73-4BEA-9BF9-3ABF78872DAA}" type="sibTrans" cxnId="{8065CFF9-42FA-4658-BA99-DBEE370FCB4D}">
      <dgm:prSet/>
      <dgm:spPr/>
      <dgm:t>
        <a:bodyPr/>
        <a:lstStyle/>
        <a:p>
          <a:endParaRPr lang="en-US"/>
        </a:p>
      </dgm:t>
    </dgm:pt>
    <dgm:pt modelId="{53B5FB38-D3CE-4033-A54D-76ADBE3D661A}">
      <dgm:prSet/>
      <dgm:spPr/>
      <dgm:t>
        <a:bodyPr/>
        <a:lstStyle/>
        <a:p>
          <a:r>
            <a:rPr lang="en-US"/>
            <a:t>please elaborate more on provided Recommendations:</a:t>
          </a:r>
        </a:p>
      </dgm:t>
    </dgm:pt>
    <dgm:pt modelId="{A0C323A8-2991-4AAA-A841-6E8566D0189A}" type="parTrans" cxnId="{309DC403-60AA-4780-A90F-BC718B2D7DD0}">
      <dgm:prSet/>
      <dgm:spPr/>
      <dgm:t>
        <a:bodyPr/>
        <a:lstStyle/>
        <a:p>
          <a:endParaRPr lang="en-US"/>
        </a:p>
      </dgm:t>
    </dgm:pt>
    <dgm:pt modelId="{7A959919-34F4-4F7C-9AF5-B2D424F9BCDF}" type="sibTrans" cxnId="{309DC403-60AA-4780-A90F-BC718B2D7DD0}">
      <dgm:prSet/>
      <dgm:spPr/>
      <dgm:t>
        <a:bodyPr/>
        <a:lstStyle/>
        <a:p>
          <a:endParaRPr lang="en-US"/>
        </a:p>
      </dgm:t>
    </dgm:pt>
    <dgm:pt modelId="{2384BCB3-DF7B-4FED-A3DB-6CB3D63E01F8}">
      <dgm:prSet/>
      <dgm:spPr/>
      <dgm:t>
        <a:bodyPr/>
        <a:lstStyle/>
        <a:p>
          <a:r>
            <a:rPr lang="en-GB"/>
            <a:t>Do you have a recommendation for making the model prediction more consistent:</a:t>
          </a:r>
          <a:endParaRPr lang="en-US"/>
        </a:p>
      </dgm:t>
    </dgm:pt>
    <dgm:pt modelId="{DB79879E-C9D2-41B3-958E-1135CB659B72}" type="parTrans" cxnId="{1C925C30-46B8-40E5-BB95-FBEBBCDDFF86}">
      <dgm:prSet/>
      <dgm:spPr/>
      <dgm:t>
        <a:bodyPr/>
        <a:lstStyle/>
        <a:p>
          <a:endParaRPr lang="en-US"/>
        </a:p>
      </dgm:t>
    </dgm:pt>
    <dgm:pt modelId="{03EE4427-6606-4EB1-A6B5-88C6217E3D3A}" type="sibTrans" cxnId="{1C925C30-46B8-40E5-BB95-FBEBBCDDFF86}">
      <dgm:prSet/>
      <dgm:spPr/>
      <dgm:t>
        <a:bodyPr/>
        <a:lstStyle/>
        <a:p>
          <a:endParaRPr lang="en-US"/>
        </a:p>
      </dgm:t>
    </dgm:pt>
    <dgm:pt modelId="{055DD691-285B-4FDC-9C76-6F5FFA0894E1}" type="pres">
      <dgm:prSet presAssocID="{53EB0D91-C0ED-4C35-8CAA-DA5A4D9F62FC}" presName="diagram" presStyleCnt="0">
        <dgm:presLayoutVars>
          <dgm:dir/>
          <dgm:resizeHandles val="exact"/>
        </dgm:presLayoutVars>
      </dgm:prSet>
      <dgm:spPr/>
    </dgm:pt>
    <dgm:pt modelId="{E838061B-3FBB-497A-AC9B-A2916CF4A527}" type="pres">
      <dgm:prSet presAssocID="{1E973032-A73A-48AB-BC2A-7C7CF1056110}" presName="node" presStyleLbl="node1" presStyleIdx="0" presStyleCnt="10">
        <dgm:presLayoutVars>
          <dgm:bulletEnabled val="1"/>
        </dgm:presLayoutVars>
      </dgm:prSet>
      <dgm:spPr/>
    </dgm:pt>
    <dgm:pt modelId="{BF8FABC5-5C09-4741-A40E-6E8BCA678C31}" type="pres">
      <dgm:prSet presAssocID="{EDF4377C-1F5A-4D8C-ACBC-ACEE06EAEDC8}" presName="sibTrans" presStyleCnt="0"/>
      <dgm:spPr/>
    </dgm:pt>
    <dgm:pt modelId="{C5BD3F98-70BA-4276-989E-705642AA21A0}" type="pres">
      <dgm:prSet presAssocID="{CA1FC57E-1E1C-44FC-94AB-3B1623474221}" presName="node" presStyleLbl="node1" presStyleIdx="1" presStyleCnt="10">
        <dgm:presLayoutVars>
          <dgm:bulletEnabled val="1"/>
        </dgm:presLayoutVars>
      </dgm:prSet>
      <dgm:spPr/>
    </dgm:pt>
    <dgm:pt modelId="{82CCB45F-E6EB-4924-B006-E79662D8B587}" type="pres">
      <dgm:prSet presAssocID="{1F418ACE-15DF-43B4-B404-F388629D280B}" presName="sibTrans" presStyleCnt="0"/>
      <dgm:spPr/>
    </dgm:pt>
    <dgm:pt modelId="{82F67852-1CEB-4104-9838-022C4603B5F5}" type="pres">
      <dgm:prSet presAssocID="{46921780-AB8B-43D4-8618-7F11761FEFE4}" presName="node" presStyleLbl="node1" presStyleIdx="2" presStyleCnt="10">
        <dgm:presLayoutVars>
          <dgm:bulletEnabled val="1"/>
        </dgm:presLayoutVars>
      </dgm:prSet>
      <dgm:spPr/>
    </dgm:pt>
    <dgm:pt modelId="{3DA669B2-502D-4339-9E14-B8C229825039}" type="pres">
      <dgm:prSet presAssocID="{D01E9982-5006-458F-9E5F-8D559199053D}" presName="sibTrans" presStyleCnt="0"/>
      <dgm:spPr/>
    </dgm:pt>
    <dgm:pt modelId="{FEA70B90-54A1-4405-AEA2-813A66FB6F0A}" type="pres">
      <dgm:prSet presAssocID="{DEEF90EF-B2CA-45B1-A279-0650672663ED}" presName="node" presStyleLbl="node1" presStyleIdx="3" presStyleCnt="10">
        <dgm:presLayoutVars>
          <dgm:bulletEnabled val="1"/>
        </dgm:presLayoutVars>
      </dgm:prSet>
      <dgm:spPr/>
    </dgm:pt>
    <dgm:pt modelId="{8BC1337F-C02F-46E4-B380-0234D4EFD392}" type="pres">
      <dgm:prSet presAssocID="{A0546D36-EB6B-448B-A5D7-9DC663C3D716}" presName="sibTrans" presStyleCnt="0"/>
      <dgm:spPr/>
    </dgm:pt>
    <dgm:pt modelId="{62107898-DCC5-4590-AA1A-C9533FABD09B}" type="pres">
      <dgm:prSet presAssocID="{803FD061-0B14-4D93-91A2-604756D4E041}" presName="node" presStyleLbl="node1" presStyleIdx="4" presStyleCnt="10">
        <dgm:presLayoutVars>
          <dgm:bulletEnabled val="1"/>
        </dgm:presLayoutVars>
      </dgm:prSet>
      <dgm:spPr/>
    </dgm:pt>
    <dgm:pt modelId="{E4C0CD88-0376-47BB-B0C1-79FC13B8575E}" type="pres">
      <dgm:prSet presAssocID="{CA992C1E-AEBB-4569-B3C6-423B736D12D1}" presName="sibTrans" presStyleCnt="0"/>
      <dgm:spPr/>
    </dgm:pt>
    <dgm:pt modelId="{D2E4E602-8125-46F5-B046-524C5ED2B462}" type="pres">
      <dgm:prSet presAssocID="{B56B94C8-3035-4826-ADDE-718FA9A096E3}" presName="node" presStyleLbl="node1" presStyleIdx="5" presStyleCnt="10">
        <dgm:presLayoutVars>
          <dgm:bulletEnabled val="1"/>
        </dgm:presLayoutVars>
      </dgm:prSet>
      <dgm:spPr/>
    </dgm:pt>
    <dgm:pt modelId="{F6F366EA-2B54-4622-9911-5A28A034D586}" type="pres">
      <dgm:prSet presAssocID="{C93ADC5A-1622-428A-A3A3-15BCDC01080F}" presName="sibTrans" presStyleCnt="0"/>
      <dgm:spPr/>
    </dgm:pt>
    <dgm:pt modelId="{A0F701B3-3803-4E70-8ADE-3C1381DAB7ED}" type="pres">
      <dgm:prSet presAssocID="{4BE71657-E877-4A9A-8491-653930E3A0D5}" presName="node" presStyleLbl="node1" presStyleIdx="6" presStyleCnt="10">
        <dgm:presLayoutVars>
          <dgm:bulletEnabled val="1"/>
        </dgm:presLayoutVars>
      </dgm:prSet>
      <dgm:spPr/>
    </dgm:pt>
    <dgm:pt modelId="{70AFCEFE-B05C-411F-B50E-CC92F02BE274}" type="pres">
      <dgm:prSet presAssocID="{53A1987D-F8F3-4C71-A29B-704286495A98}" presName="sibTrans" presStyleCnt="0"/>
      <dgm:spPr/>
    </dgm:pt>
    <dgm:pt modelId="{B29A8A10-83FC-4F4C-BB9A-E8B542FC3A18}" type="pres">
      <dgm:prSet presAssocID="{13B8C31E-F326-4866-B1D3-371CEF8D9DE0}" presName="node" presStyleLbl="node1" presStyleIdx="7" presStyleCnt="10">
        <dgm:presLayoutVars>
          <dgm:bulletEnabled val="1"/>
        </dgm:presLayoutVars>
      </dgm:prSet>
      <dgm:spPr/>
    </dgm:pt>
    <dgm:pt modelId="{B53CBE10-BC2B-481F-8A80-4B5EAB7E3742}" type="pres">
      <dgm:prSet presAssocID="{AF1D4143-8F73-4BEA-9BF9-3ABF78872DAA}" presName="sibTrans" presStyleCnt="0"/>
      <dgm:spPr/>
    </dgm:pt>
    <dgm:pt modelId="{76F9D045-7C41-4EA2-89BA-5D7F0F924F2C}" type="pres">
      <dgm:prSet presAssocID="{53B5FB38-D3CE-4033-A54D-76ADBE3D661A}" presName="node" presStyleLbl="node1" presStyleIdx="8" presStyleCnt="10">
        <dgm:presLayoutVars>
          <dgm:bulletEnabled val="1"/>
        </dgm:presLayoutVars>
      </dgm:prSet>
      <dgm:spPr/>
    </dgm:pt>
    <dgm:pt modelId="{AA6EA2B8-DF17-4022-B38A-0A6A634A4A8E}" type="pres">
      <dgm:prSet presAssocID="{7A959919-34F4-4F7C-9AF5-B2D424F9BCDF}" presName="sibTrans" presStyleCnt="0"/>
      <dgm:spPr/>
    </dgm:pt>
    <dgm:pt modelId="{E8932E39-E9E4-4786-B0D6-334C43DE4C1E}" type="pres">
      <dgm:prSet presAssocID="{2384BCB3-DF7B-4FED-A3DB-6CB3D63E01F8}" presName="node" presStyleLbl="node1" presStyleIdx="9" presStyleCnt="10">
        <dgm:presLayoutVars>
          <dgm:bulletEnabled val="1"/>
        </dgm:presLayoutVars>
      </dgm:prSet>
      <dgm:spPr/>
    </dgm:pt>
  </dgm:ptLst>
  <dgm:cxnLst>
    <dgm:cxn modelId="{76905500-98B5-4D99-A534-3D48213EFFCB}" srcId="{53EB0D91-C0ED-4C35-8CAA-DA5A4D9F62FC}" destId="{DEEF90EF-B2CA-45B1-A279-0650672663ED}" srcOrd="3" destOrd="0" parTransId="{D8B88D29-156E-4682-B029-667804B0DC4F}" sibTransId="{A0546D36-EB6B-448B-A5D7-9DC663C3D716}"/>
    <dgm:cxn modelId="{C1CFBA02-4605-4AE5-A764-9D6AEBAF1A4E}" srcId="{53EB0D91-C0ED-4C35-8CAA-DA5A4D9F62FC}" destId="{46921780-AB8B-43D4-8618-7F11761FEFE4}" srcOrd="2" destOrd="0" parTransId="{22F50AE8-CFF4-4669-B13D-20D0C6B60A8A}" sibTransId="{D01E9982-5006-458F-9E5F-8D559199053D}"/>
    <dgm:cxn modelId="{309DC403-60AA-4780-A90F-BC718B2D7DD0}" srcId="{53EB0D91-C0ED-4C35-8CAA-DA5A4D9F62FC}" destId="{53B5FB38-D3CE-4033-A54D-76ADBE3D661A}" srcOrd="8" destOrd="0" parTransId="{A0C323A8-2991-4AAA-A841-6E8566D0189A}" sibTransId="{7A959919-34F4-4F7C-9AF5-B2D424F9BCDF}"/>
    <dgm:cxn modelId="{1C925C30-46B8-40E5-BB95-FBEBBCDDFF86}" srcId="{53EB0D91-C0ED-4C35-8CAA-DA5A4D9F62FC}" destId="{2384BCB3-DF7B-4FED-A3DB-6CB3D63E01F8}" srcOrd="9" destOrd="0" parTransId="{DB79879E-C9D2-41B3-958E-1135CB659B72}" sibTransId="{03EE4427-6606-4EB1-A6B5-88C6217E3D3A}"/>
    <dgm:cxn modelId="{470E2B38-1477-4055-8C4E-774B4F7F0E58}" type="presOf" srcId="{B56B94C8-3035-4826-ADDE-718FA9A096E3}" destId="{D2E4E602-8125-46F5-B046-524C5ED2B462}" srcOrd="0" destOrd="0" presId="urn:microsoft.com/office/officeart/2005/8/layout/default"/>
    <dgm:cxn modelId="{91FCD33E-9702-42DD-A7F1-1BA1E873E52E}" type="presOf" srcId="{2384BCB3-DF7B-4FED-A3DB-6CB3D63E01F8}" destId="{E8932E39-E9E4-4786-B0D6-334C43DE4C1E}" srcOrd="0" destOrd="0" presId="urn:microsoft.com/office/officeart/2005/8/layout/default"/>
    <dgm:cxn modelId="{8DC3AC72-4A63-415A-BDAA-CE491670C2AC}" srcId="{53EB0D91-C0ED-4C35-8CAA-DA5A4D9F62FC}" destId="{CA1FC57E-1E1C-44FC-94AB-3B1623474221}" srcOrd="1" destOrd="0" parTransId="{5BE91E8B-6AF2-4162-A162-39EEC1BB2277}" sibTransId="{1F418ACE-15DF-43B4-B404-F388629D280B}"/>
    <dgm:cxn modelId="{ED180B54-8E31-4BC6-B3F5-0E386142CA16}" type="presOf" srcId="{CA1FC57E-1E1C-44FC-94AB-3B1623474221}" destId="{C5BD3F98-70BA-4276-989E-705642AA21A0}" srcOrd="0" destOrd="0" presId="urn:microsoft.com/office/officeart/2005/8/layout/default"/>
    <dgm:cxn modelId="{71426556-1910-40C9-A263-29059CE5F11B}" type="presOf" srcId="{4BE71657-E877-4A9A-8491-653930E3A0D5}" destId="{A0F701B3-3803-4E70-8ADE-3C1381DAB7ED}" srcOrd="0" destOrd="0" presId="urn:microsoft.com/office/officeart/2005/8/layout/default"/>
    <dgm:cxn modelId="{873A2B82-A9A9-4A4E-8D2A-419DD6DD2B5F}" type="presOf" srcId="{803FD061-0B14-4D93-91A2-604756D4E041}" destId="{62107898-DCC5-4590-AA1A-C9533FABD09B}" srcOrd="0" destOrd="0" presId="urn:microsoft.com/office/officeart/2005/8/layout/default"/>
    <dgm:cxn modelId="{CA39B583-775C-48CF-8317-03F4A8EFA78E}" type="presOf" srcId="{53B5FB38-D3CE-4033-A54D-76ADBE3D661A}" destId="{76F9D045-7C41-4EA2-89BA-5D7F0F924F2C}" srcOrd="0" destOrd="0" presId="urn:microsoft.com/office/officeart/2005/8/layout/default"/>
    <dgm:cxn modelId="{8584CF89-9420-4E51-A69F-5862A8D53A9D}" srcId="{53EB0D91-C0ED-4C35-8CAA-DA5A4D9F62FC}" destId="{4BE71657-E877-4A9A-8491-653930E3A0D5}" srcOrd="6" destOrd="0" parTransId="{3C1DA0A5-49CF-4B3D-8206-9E72921B5F33}" sibTransId="{53A1987D-F8F3-4C71-A29B-704286495A98}"/>
    <dgm:cxn modelId="{F21C449F-7942-4C9C-BE65-16FA74E10E18}" type="presOf" srcId="{53EB0D91-C0ED-4C35-8CAA-DA5A4D9F62FC}" destId="{055DD691-285B-4FDC-9C76-6F5FFA0894E1}" srcOrd="0" destOrd="0" presId="urn:microsoft.com/office/officeart/2005/8/layout/default"/>
    <dgm:cxn modelId="{C43815A8-4C51-4506-BA45-23F57D3EC798}" type="presOf" srcId="{1E973032-A73A-48AB-BC2A-7C7CF1056110}" destId="{E838061B-3FBB-497A-AC9B-A2916CF4A527}" srcOrd="0" destOrd="0" presId="urn:microsoft.com/office/officeart/2005/8/layout/default"/>
    <dgm:cxn modelId="{36C960B0-FAF7-4A30-BB1C-71B9056F2A5A}" type="presOf" srcId="{46921780-AB8B-43D4-8618-7F11761FEFE4}" destId="{82F67852-1CEB-4104-9838-022C4603B5F5}" srcOrd="0" destOrd="0" presId="urn:microsoft.com/office/officeart/2005/8/layout/default"/>
    <dgm:cxn modelId="{F2607AB4-9A05-498F-B6BB-5BE2E86E614C}" srcId="{53EB0D91-C0ED-4C35-8CAA-DA5A4D9F62FC}" destId="{B56B94C8-3035-4826-ADDE-718FA9A096E3}" srcOrd="5" destOrd="0" parTransId="{7F68D269-CC1A-4EDF-A65E-99C8EFAE3637}" sibTransId="{C93ADC5A-1622-428A-A3A3-15BCDC01080F}"/>
    <dgm:cxn modelId="{3C8396B5-457A-4C2F-B587-09E8009A5571}" type="presOf" srcId="{DEEF90EF-B2CA-45B1-A279-0650672663ED}" destId="{FEA70B90-54A1-4405-AEA2-813A66FB6F0A}" srcOrd="0" destOrd="0" presId="urn:microsoft.com/office/officeart/2005/8/layout/default"/>
    <dgm:cxn modelId="{27B4A9D3-4DE8-4FCA-98E4-BDEA85F78F4F}" srcId="{53EB0D91-C0ED-4C35-8CAA-DA5A4D9F62FC}" destId="{803FD061-0B14-4D93-91A2-604756D4E041}" srcOrd="4" destOrd="0" parTransId="{124E946D-81D9-41C7-949D-5ECDFD90BF9E}" sibTransId="{CA992C1E-AEBB-4569-B3C6-423B736D12D1}"/>
    <dgm:cxn modelId="{EC5886E2-09E0-4F89-B868-86D1B9870A81}" srcId="{53EB0D91-C0ED-4C35-8CAA-DA5A4D9F62FC}" destId="{1E973032-A73A-48AB-BC2A-7C7CF1056110}" srcOrd="0" destOrd="0" parTransId="{1A212F51-0725-4F46-AC57-BAED86C6BE5E}" sibTransId="{EDF4377C-1F5A-4D8C-ACBC-ACEE06EAEDC8}"/>
    <dgm:cxn modelId="{D4450AF3-2598-4D79-8F19-169CD0138AF6}" type="presOf" srcId="{13B8C31E-F326-4866-B1D3-371CEF8D9DE0}" destId="{B29A8A10-83FC-4F4C-BB9A-E8B542FC3A18}" srcOrd="0" destOrd="0" presId="urn:microsoft.com/office/officeart/2005/8/layout/default"/>
    <dgm:cxn modelId="{8065CFF9-42FA-4658-BA99-DBEE370FCB4D}" srcId="{53EB0D91-C0ED-4C35-8CAA-DA5A4D9F62FC}" destId="{13B8C31E-F326-4866-B1D3-371CEF8D9DE0}" srcOrd="7" destOrd="0" parTransId="{EBEE9D4A-C22C-4B2A-970C-077F1E1EEF64}" sibTransId="{AF1D4143-8F73-4BEA-9BF9-3ABF78872DAA}"/>
    <dgm:cxn modelId="{76F3897A-CC19-4DF6-ADF7-FE9B3E8B31F4}" type="presParOf" srcId="{055DD691-285B-4FDC-9C76-6F5FFA0894E1}" destId="{E838061B-3FBB-497A-AC9B-A2916CF4A527}" srcOrd="0" destOrd="0" presId="urn:microsoft.com/office/officeart/2005/8/layout/default"/>
    <dgm:cxn modelId="{2588C892-403F-494C-AC95-4DD11F7037C9}" type="presParOf" srcId="{055DD691-285B-4FDC-9C76-6F5FFA0894E1}" destId="{BF8FABC5-5C09-4741-A40E-6E8BCA678C31}" srcOrd="1" destOrd="0" presId="urn:microsoft.com/office/officeart/2005/8/layout/default"/>
    <dgm:cxn modelId="{AD825B6A-5090-4B3E-BCD2-4B2CA1DF15B9}" type="presParOf" srcId="{055DD691-285B-4FDC-9C76-6F5FFA0894E1}" destId="{C5BD3F98-70BA-4276-989E-705642AA21A0}" srcOrd="2" destOrd="0" presId="urn:microsoft.com/office/officeart/2005/8/layout/default"/>
    <dgm:cxn modelId="{1CF21AA2-7E94-4C0D-B050-56AB04B7AA9F}" type="presParOf" srcId="{055DD691-285B-4FDC-9C76-6F5FFA0894E1}" destId="{82CCB45F-E6EB-4924-B006-E79662D8B587}" srcOrd="3" destOrd="0" presId="urn:microsoft.com/office/officeart/2005/8/layout/default"/>
    <dgm:cxn modelId="{99B8F09D-3DBA-4BDF-99DA-A4E8A1D6E89E}" type="presParOf" srcId="{055DD691-285B-4FDC-9C76-6F5FFA0894E1}" destId="{82F67852-1CEB-4104-9838-022C4603B5F5}" srcOrd="4" destOrd="0" presId="urn:microsoft.com/office/officeart/2005/8/layout/default"/>
    <dgm:cxn modelId="{65092470-6166-47D2-A218-3ED59C5D3129}" type="presParOf" srcId="{055DD691-285B-4FDC-9C76-6F5FFA0894E1}" destId="{3DA669B2-502D-4339-9E14-B8C229825039}" srcOrd="5" destOrd="0" presId="urn:microsoft.com/office/officeart/2005/8/layout/default"/>
    <dgm:cxn modelId="{E1D8583C-0CF8-4506-99F1-039DE8019DC0}" type="presParOf" srcId="{055DD691-285B-4FDC-9C76-6F5FFA0894E1}" destId="{FEA70B90-54A1-4405-AEA2-813A66FB6F0A}" srcOrd="6" destOrd="0" presId="urn:microsoft.com/office/officeart/2005/8/layout/default"/>
    <dgm:cxn modelId="{7455E5BF-9378-44B5-A778-FA0979B402E8}" type="presParOf" srcId="{055DD691-285B-4FDC-9C76-6F5FFA0894E1}" destId="{8BC1337F-C02F-46E4-B380-0234D4EFD392}" srcOrd="7" destOrd="0" presId="urn:microsoft.com/office/officeart/2005/8/layout/default"/>
    <dgm:cxn modelId="{A8A787E5-B31A-4D85-9122-7740141B8F6C}" type="presParOf" srcId="{055DD691-285B-4FDC-9C76-6F5FFA0894E1}" destId="{62107898-DCC5-4590-AA1A-C9533FABD09B}" srcOrd="8" destOrd="0" presId="urn:microsoft.com/office/officeart/2005/8/layout/default"/>
    <dgm:cxn modelId="{BF7F1BA9-AE68-4DA8-8A34-5CC3A368BCE4}" type="presParOf" srcId="{055DD691-285B-4FDC-9C76-6F5FFA0894E1}" destId="{E4C0CD88-0376-47BB-B0C1-79FC13B8575E}" srcOrd="9" destOrd="0" presId="urn:microsoft.com/office/officeart/2005/8/layout/default"/>
    <dgm:cxn modelId="{17457E4B-8EA8-4384-B16F-DB4FC294C66B}" type="presParOf" srcId="{055DD691-285B-4FDC-9C76-6F5FFA0894E1}" destId="{D2E4E602-8125-46F5-B046-524C5ED2B462}" srcOrd="10" destOrd="0" presId="urn:microsoft.com/office/officeart/2005/8/layout/default"/>
    <dgm:cxn modelId="{C8C6C791-B6DE-44FA-B1BE-A301EF9B8BAE}" type="presParOf" srcId="{055DD691-285B-4FDC-9C76-6F5FFA0894E1}" destId="{F6F366EA-2B54-4622-9911-5A28A034D586}" srcOrd="11" destOrd="0" presId="urn:microsoft.com/office/officeart/2005/8/layout/default"/>
    <dgm:cxn modelId="{E3F42632-F74B-4BDD-9B2D-384E37961CB1}" type="presParOf" srcId="{055DD691-285B-4FDC-9C76-6F5FFA0894E1}" destId="{A0F701B3-3803-4E70-8ADE-3C1381DAB7ED}" srcOrd="12" destOrd="0" presId="urn:microsoft.com/office/officeart/2005/8/layout/default"/>
    <dgm:cxn modelId="{3BFB135A-9EE1-4552-9527-8B7A93A49F37}" type="presParOf" srcId="{055DD691-285B-4FDC-9C76-6F5FFA0894E1}" destId="{70AFCEFE-B05C-411F-B50E-CC92F02BE274}" srcOrd="13" destOrd="0" presId="urn:microsoft.com/office/officeart/2005/8/layout/default"/>
    <dgm:cxn modelId="{C7C9575A-9A63-489F-BBA2-C55641353A56}" type="presParOf" srcId="{055DD691-285B-4FDC-9C76-6F5FFA0894E1}" destId="{B29A8A10-83FC-4F4C-BB9A-E8B542FC3A18}" srcOrd="14" destOrd="0" presId="urn:microsoft.com/office/officeart/2005/8/layout/default"/>
    <dgm:cxn modelId="{7574A5F0-FD85-4D5B-B9C9-ACA477B51C35}" type="presParOf" srcId="{055DD691-285B-4FDC-9C76-6F5FFA0894E1}" destId="{B53CBE10-BC2B-481F-8A80-4B5EAB7E3742}" srcOrd="15" destOrd="0" presId="urn:microsoft.com/office/officeart/2005/8/layout/default"/>
    <dgm:cxn modelId="{AF7E6E06-7362-4083-AFC8-23DFC4E7BD53}" type="presParOf" srcId="{055DD691-285B-4FDC-9C76-6F5FFA0894E1}" destId="{76F9D045-7C41-4EA2-89BA-5D7F0F924F2C}" srcOrd="16" destOrd="0" presId="urn:microsoft.com/office/officeart/2005/8/layout/default"/>
    <dgm:cxn modelId="{4F82F659-B25E-45AF-AD97-925D91ACAD1F}" type="presParOf" srcId="{055DD691-285B-4FDC-9C76-6F5FFA0894E1}" destId="{AA6EA2B8-DF17-4022-B38A-0A6A634A4A8E}" srcOrd="17" destOrd="0" presId="urn:microsoft.com/office/officeart/2005/8/layout/default"/>
    <dgm:cxn modelId="{31CAEEDC-62B4-42B5-A9F7-CBF72F6926B7}" type="presParOf" srcId="{055DD691-285B-4FDC-9C76-6F5FFA0894E1}" destId="{E8932E39-E9E4-4786-B0D6-334C43DE4C1E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C65D0C-F840-4E87-8FDC-284ECE159D6D}">
      <dsp:nvSpPr>
        <dsp:cNvPr id="0" name=""/>
        <dsp:cNvSpPr/>
      </dsp:nvSpPr>
      <dsp:spPr>
        <a:xfrm>
          <a:off x="1030148" y="1112"/>
          <a:ext cx="2054072" cy="12324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Machine Learning software for grain scanning machine</a:t>
          </a:r>
          <a:endParaRPr lang="en-US" sz="1300" kern="1200"/>
        </a:p>
      </dsp:txBody>
      <dsp:txXfrm>
        <a:off x="1030148" y="1112"/>
        <a:ext cx="2054072" cy="1232443"/>
      </dsp:txXfrm>
    </dsp:sp>
    <dsp:sp modelId="{CE4C9AFE-4E2F-4FCD-9C19-D1A54B917077}">
      <dsp:nvSpPr>
        <dsp:cNvPr id="0" name=""/>
        <dsp:cNvSpPr/>
      </dsp:nvSpPr>
      <dsp:spPr>
        <a:xfrm>
          <a:off x="3289627" y="1112"/>
          <a:ext cx="2054072" cy="12324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The images of rice samples were obtained first </a:t>
          </a:r>
          <a:endParaRPr lang="en-US" sz="1300" kern="1200"/>
        </a:p>
      </dsp:txBody>
      <dsp:txXfrm>
        <a:off x="3289627" y="1112"/>
        <a:ext cx="2054072" cy="1232443"/>
      </dsp:txXfrm>
    </dsp:sp>
    <dsp:sp modelId="{AF963F34-DB26-42A1-B726-804EB91029DA}">
      <dsp:nvSpPr>
        <dsp:cNvPr id="0" name=""/>
        <dsp:cNvSpPr/>
      </dsp:nvSpPr>
      <dsp:spPr>
        <a:xfrm>
          <a:off x="1030148" y="1438963"/>
          <a:ext cx="2054072" cy="12324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Images were processed using various image processing techniques. </a:t>
          </a:r>
          <a:endParaRPr lang="en-US" sz="1300" kern="1200"/>
        </a:p>
      </dsp:txBody>
      <dsp:txXfrm>
        <a:off x="1030148" y="1438963"/>
        <a:ext cx="2054072" cy="1232443"/>
      </dsp:txXfrm>
    </dsp:sp>
    <dsp:sp modelId="{902270C5-25AD-4A1D-BE41-E460F3124B48}">
      <dsp:nvSpPr>
        <dsp:cNvPr id="0" name=""/>
        <dsp:cNvSpPr/>
      </dsp:nvSpPr>
      <dsp:spPr>
        <a:xfrm>
          <a:off x="3289627" y="1438963"/>
          <a:ext cx="2054072" cy="12324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various morphological feature inference processes were applied to the obtained images. </a:t>
          </a:r>
          <a:endParaRPr lang="en-US" sz="1300" kern="1200"/>
        </a:p>
      </dsp:txBody>
      <dsp:txXfrm>
        <a:off x="3289627" y="1438963"/>
        <a:ext cx="2054072" cy="1232443"/>
      </dsp:txXfrm>
    </dsp:sp>
    <dsp:sp modelId="{7D431F26-0E14-4640-A532-720E2E0F1A7D}">
      <dsp:nvSpPr>
        <dsp:cNvPr id="0" name=""/>
        <dsp:cNvSpPr/>
      </dsp:nvSpPr>
      <dsp:spPr>
        <a:xfrm>
          <a:off x="1030148" y="2876813"/>
          <a:ext cx="2054072" cy="12324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During the modeling phase, the rice classification process was carried out using seven pieces of machine learning techniques. </a:t>
          </a:r>
          <a:endParaRPr lang="en-US" sz="1300" kern="1200"/>
        </a:p>
      </dsp:txBody>
      <dsp:txXfrm>
        <a:off x="1030148" y="2876813"/>
        <a:ext cx="2054072" cy="1232443"/>
      </dsp:txXfrm>
    </dsp:sp>
    <dsp:sp modelId="{9F64810C-095E-46DF-A093-CF24390E0B55}">
      <dsp:nvSpPr>
        <dsp:cNvPr id="0" name=""/>
        <dsp:cNvSpPr/>
      </dsp:nvSpPr>
      <dsp:spPr>
        <a:xfrm>
          <a:off x="3289627" y="2876813"/>
          <a:ext cx="2054072" cy="123244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In the last step, the performance of the models used was evaluated.</a:t>
          </a:r>
          <a:endParaRPr lang="en-US" sz="1300" kern="1200"/>
        </a:p>
      </dsp:txBody>
      <dsp:txXfrm>
        <a:off x="3289627" y="2876813"/>
        <a:ext cx="2054072" cy="12324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7004E3-E2C1-4D42-A4D0-E264A1649CCA}">
      <dsp:nvSpPr>
        <dsp:cNvPr id="0" name=""/>
        <dsp:cNvSpPr/>
      </dsp:nvSpPr>
      <dsp:spPr>
        <a:xfrm>
          <a:off x="0" y="4287"/>
          <a:ext cx="4539129" cy="1197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With the accuracy of  99.0% The logistic regression model is the best fit for rice gains predictions. </a:t>
          </a:r>
          <a:endParaRPr lang="en-US" sz="1700" kern="1200"/>
        </a:p>
      </dsp:txBody>
      <dsp:txXfrm>
        <a:off x="58469" y="62756"/>
        <a:ext cx="4422191" cy="1080812"/>
      </dsp:txXfrm>
    </dsp:sp>
    <dsp:sp modelId="{34C423C3-BBC7-4191-B472-AADCBC7A67A7}">
      <dsp:nvSpPr>
        <dsp:cNvPr id="0" name=""/>
        <dsp:cNvSpPr/>
      </dsp:nvSpPr>
      <dsp:spPr>
        <a:xfrm>
          <a:off x="0" y="1250998"/>
          <a:ext cx="4539129" cy="1197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Automatic systems can be designed for calibration of rice types and the separation of species from unwanted substances that may be present.</a:t>
          </a:r>
          <a:endParaRPr lang="en-US" sz="1700" kern="1200"/>
        </a:p>
      </dsp:txBody>
      <dsp:txXfrm>
        <a:off x="58469" y="1309467"/>
        <a:ext cx="4422191" cy="1080812"/>
      </dsp:txXfrm>
    </dsp:sp>
    <dsp:sp modelId="{6E8FC48A-433A-454D-9FE5-BF3FB70D2EFB}">
      <dsp:nvSpPr>
        <dsp:cNvPr id="0" name=""/>
        <dsp:cNvSpPr/>
      </dsp:nvSpPr>
      <dsp:spPr>
        <a:xfrm>
          <a:off x="0" y="2497708"/>
          <a:ext cx="4539129" cy="1197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success rates can be increased by using morphological features as well as color and shape features.</a:t>
          </a:r>
          <a:endParaRPr lang="en-US" sz="1700" kern="1200"/>
        </a:p>
      </dsp:txBody>
      <dsp:txXfrm>
        <a:off x="58469" y="2556177"/>
        <a:ext cx="4422191" cy="10808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891E4A-A4D9-47B8-B998-CD1718F92A41}">
      <dsp:nvSpPr>
        <dsp:cNvPr id="0" name=""/>
        <dsp:cNvSpPr/>
      </dsp:nvSpPr>
      <dsp:spPr>
        <a:xfrm>
          <a:off x="571255" y="600669"/>
          <a:ext cx="1749937" cy="174993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DF0055-BE44-4B34-A23C-6B324B17A36C}">
      <dsp:nvSpPr>
        <dsp:cNvPr id="0" name=""/>
        <dsp:cNvSpPr/>
      </dsp:nvSpPr>
      <dsp:spPr>
        <a:xfrm>
          <a:off x="944193" y="973606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2B093E-85C3-46AF-8966-97308E98E54E}">
      <dsp:nvSpPr>
        <dsp:cNvPr id="0" name=""/>
        <dsp:cNvSpPr/>
      </dsp:nvSpPr>
      <dsp:spPr>
        <a:xfrm>
          <a:off x="11849" y="2895669"/>
          <a:ext cx="28687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100" kern="1200"/>
            <a:t>This Data contains processed physical images information related to multiple verities of rice and does not contain any PII-related information.</a:t>
          </a:r>
          <a:endParaRPr lang="en-US" sz="1100" kern="1200"/>
        </a:p>
      </dsp:txBody>
      <dsp:txXfrm>
        <a:off x="11849" y="2895669"/>
        <a:ext cx="2868750" cy="855000"/>
      </dsp:txXfrm>
    </dsp:sp>
    <dsp:sp modelId="{8E2379EF-6F92-4044-AC81-DAF3776E2855}">
      <dsp:nvSpPr>
        <dsp:cNvPr id="0" name=""/>
        <dsp:cNvSpPr/>
      </dsp:nvSpPr>
      <dsp:spPr>
        <a:xfrm>
          <a:off x="3942036" y="600669"/>
          <a:ext cx="1749937" cy="174993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C369BE-7A8C-496E-A07E-B78228E3E04C}">
      <dsp:nvSpPr>
        <dsp:cNvPr id="0" name=""/>
        <dsp:cNvSpPr/>
      </dsp:nvSpPr>
      <dsp:spPr>
        <a:xfrm>
          <a:off x="4314974" y="973606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B2BF80-64C6-42B8-9E5B-2C8F987F28DD}">
      <dsp:nvSpPr>
        <dsp:cNvPr id="0" name=""/>
        <dsp:cNvSpPr/>
      </dsp:nvSpPr>
      <dsp:spPr>
        <a:xfrm>
          <a:off x="3382630" y="2895669"/>
          <a:ext cx="28687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100" kern="1200"/>
            <a:t>Datasets and information on data were extracted from the public websites </a:t>
          </a:r>
          <a:r>
            <a:rPr lang="en-GB" sz="1100" kern="1200">
              <a:sym typeface="Wingdings" panose="05000000000000000000" pitchFamily="2" charset="2"/>
            </a:rPr>
            <a:t></a:t>
          </a:r>
          <a:r>
            <a:rPr lang="en-GB" sz="1100" kern="1200"/>
            <a:t> UCL machine learning repositories.</a:t>
          </a:r>
          <a:endParaRPr lang="en-US" sz="1100" kern="1200"/>
        </a:p>
      </dsp:txBody>
      <dsp:txXfrm>
        <a:off x="3382630" y="2895669"/>
        <a:ext cx="2868750" cy="855000"/>
      </dsp:txXfrm>
    </dsp:sp>
    <dsp:sp modelId="{4C4BF46F-1488-48A7-9BBA-DD3B6FBEDA2F}">
      <dsp:nvSpPr>
        <dsp:cNvPr id="0" name=""/>
        <dsp:cNvSpPr/>
      </dsp:nvSpPr>
      <dsp:spPr>
        <a:xfrm>
          <a:off x="7312818" y="600669"/>
          <a:ext cx="1749937" cy="174993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FFD971-C88B-4683-A78D-A607FDC84AFF}">
      <dsp:nvSpPr>
        <dsp:cNvPr id="0" name=""/>
        <dsp:cNvSpPr/>
      </dsp:nvSpPr>
      <dsp:spPr>
        <a:xfrm>
          <a:off x="7685755" y="973606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313E24-1C83-4E8B-925B-6BC94CD59A30}">
      <dsp:nvSpPr>
        <dsp:cNvPr id="0" name=""/>
        <dsp:cNvSpPr/>
      </dsp:nvSpPr>
      <dsp:spPr>
        <a:xfrm>
          <a:off x="6753411" y="2895669"/>
          <a:ext cx="28687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100" kern="1200"/>
            <a:t>This data research is not going to harm any privacy.</a:t>
          </a:r>
          <a:endParaRPr lang="en-US" sz="1100" kern="1200"/>
        </a:p>
      </dsp:txBody>
      <dsp:txXfrm>
        <a:off x="6753411" y="2895669"/>
        <a:ext cx="2868750" cy="855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38061B-3FBB-497A-AC9B-A2916CF4A527}">
      <dsp:nvSpPr>
        <dsp:cNvPr id="0" name=""/>
        <dsp:cNvSpPr/>
      </dsp:nvSpPr>
      <dsp:spPr>
        <a:xfrm>
          <a:off x="2822" y="1125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In the Real world how the data science team is going to capture the required rice grain data.</a:t>
          </a:r>
          <a:endParaRPr lang="en-US" sz="1400" kern="1200"/>
        </a:p>
      </dsp:txBody>
      <dsp:txXfrm>
        <a:off x="2822" y="1125"/>
        <a:ext cx="2239154" cy="1343492"/>
      </dsp:txXfrm>
    </dsp:sp>
    <dsp:sp modelId="{C5BD3F98-70BA-4276-989E-705642AA21A0}">
      <dsp:nvSpPr>
        <dsp:cNvPr id="0" name=""/>
        <dsp:cNvSpPr/>
      </dsp:nvSpPr>
      <dsp:spPr>
        <a:xfrm>
          <a:off x="2465892" y="1125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For procuring data from vendors or universities what ethical considerations do we need to take care of.</a:t>
          </a:r>
          <a:endParaRPr lang="en-US" sz="1400" kern="1200"/>
        </a:p>
      </dsp:txBody>
      <dsp:txXfrm>
        <a:off x="2465892" y="1125"/>
        <a:ext cx="2239154" cy="1343492"/>
      </dsp:txXfrm>
    </dsp:sp>
    <dsp:sp modelId="{82F67852-1CEB-4104-9838-022C4603B5F5}">
      <dsp:nvSpPr>
        <dsp:cNvPr id="0" name=""/>
        <dsp:cNvSpPr/>
      </dsp:nvSpPr>
      <dsp:spPr>
        <a:xfrm>
          <a:off x="4928963" y="1125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What would be our revenue model?</a:t>
          </a:r>
          <a:endParaRPr lang="en-US" sz="1400" kern="1200"/>
        </a:p>
      </dsp:txBody>
      <dsp:txXfrm>
        <a:off x="4928963" y="1125"/>
        <a:ext cx="2239154" cy="1343492"/>
      </dsp:txXfrm>
    </dsp:sp>
    <dsp:sp modelId="{FEA70B90-54A1-4405-AEA2-813A66FB6F0A}">
      <dsp:nvSpPr>
        <dsp:cNvPr id="0" name=""/>
        <dsp:cNvSpPr/>
      </dsp:nvSpPr>
      <dsp:spPr>
        <a:xfrm>
          <a:off x="7392033" y="1125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The presented solution or model is meant for identifying five varieties of rice</a:t>
          </a:r>
          <a:r>
            <a:rPr lang="en-US" sz="1400" kern="1200"/>
            <a:t>, </a:t>
          </a:r>
          <a:r>
            <a:rPr lang="en-GB" sz="1400" kern="1200"/>
            <a:t>How you are going to make it fit for other varieties? </a:t>
          </a:r>
          <a:endParaRPr lang="en-US" sz="1400" kern="1200"/>
        </a:p>
      </dsp:txBody>
      <dsp:txXfrm>
        <a:off x="7392033" y="1125"/>
        <a:ext cx="2239154" cy="1343492"/>
      </dsp:txXfrm>
    </dsp:sp>
    <dsp:sp modelId="{62107898-DCC5-4590-AA1A-C9533FABD09B}">
      <dsp:nvSpPr>
        <dsp:cNvPr id="0" name=""/>
        <dsp:cNvSpPr/>
      </dsp:nvSpPr>
      <dsp:spPr>
        <a:xfrm>
          <a:off x="2822" y="1568534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How do you conclude the LR model is the best fit?</a:t>
          </a:r>
          <a:endParaRPr lang="en-US" sz="1400" kern="1200"/>
        </a:p>
      </dsp:txBody>
      <dsp:txXfrm>
        <a:off x="2822" y="1568534"/>
        <a:ext cx="2239154" cy="1343492"/>
      </dsp:txXfrm>
    </dsp:sp>
    <dsp:sp modelId="{D2E4E602-8125-46F5-B046-524C5ED2B462}">
      <dsp:nvSpPr>
        <dsp:cNvPr id="0" name=""/>
        <dsp:cNvSpPr/>
      </dsp:nvSpPr>
      <dsp:spPr>
        <a:xfrm>
          <a:off x="2465892" y="1568534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How accurate is your Model?</a:t>
          </a:r>
          <a:endParaRPr lang="en-US" sz="1400" kern="1200"/>
        </a:p>
      </dsp:txBody>
      <dsp:txXfrm>
        <a:off x="2465892" y="1568534"/>
        <a:ext cx="2239154" cy="1343492"/>
      </dsp:txXfrm>
    </dsp:sp>
    <dsp:sp modelId="{A0F701B3-3803-4E70-8ADE-3C1381DAB7ED}">
      <dsp:nvSpPr>
        <dsp:cNvPr id="0" name=""/>
        <dsp:cNvSpPr/>
      </dsp:nvSpPr>
      <dsp:spPr>
        <a:xfrm>
          <a:off x="4928963" y="1568534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With the increase in counts of varieties of grains, are you expecting any degradation in, accuracy?</a:t>
          </a:r>
          <a:endParaRPr lang="en-US" sz="1400" kern="1200"/>
        </a:p>
      </dsp:txBody>
      <dsp:txXfrm>
        <a:off x="4928963" y="1568534"/>
        <a:ext cx="2239154" cy="1343492"/>
      </dsp:txXfrm>
    </dsp:sp>
    <dsp:sp modelId="{B29A8A10-83FC-4F4C-BB9A-E8B542FC3A18}">
      <dsp:nvSpPr>
        <dsp:cNvPr id="0" name=""/>
        <dsp:cNvSpPr/>
      </dsp:nvSpPr>
      <dsp:spPr>
        <a:xfrm>
          <a:off x="7392033" y="1568534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How the Model is designed to behave with unknown grain data.</a:t>
          </a:r>
          <a:endParaRPr lang="en-US" sz="1400" kern="1200"/>
        </a:p>
      </dsp:txBody>
      <dsp:txXfrm>
        <a:off x="7392033" y="1568534"/>
        <a:ext cx="2239154" cy="1343492"/>
      </dsp:txXfrm>
    </dsp:sp>
    <dsp:sp modelId="{76F9D045-7C41-4EA2-89BA-5D7F0F924F2C}">
      <dsp:nvSpPr>
        <dsp:cNvPr id="0" name=""/>
        <dsp:cNvSpPr/>
      </dsp:nvSpPr>
      <dsp:spPr>
        <a:xfrm>
          <a:off x="2465892" y="3135942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please elaborate more on provided Recommendations:</a:t>
          </a:r>
        </a:p>
      </dsp:txBody>
      <dsp:txXfrm>
        <a:off x="2465892" y="3135942"/>
        <a:ext cx="2239154" cy="1343492"/>
      </dsp:txXfrm>
    </dsp:sp>
    <dsp:sp modelId="{E8932E39-E9E4-4786-B0D6-334C43DE4C1E}">
      <dsp:nvSpPr>
        <dsp:cNvPr id="0" name=""/>
        <dsp:cNvSpPr/>
      </dsp:nvSpPr>
      <dsp:spPr>
        <a:xfrm>
          <a:off x="4928963" y="3135942"/>
          <a:ext cx="2239154" cy="13434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Do you have a recommendation for making the model prediction more consistent:</a:t>
          </a:r>
          <a:endParaRPr lang="en-US" sz="1400" kern="1200"/>
        </a:p>
      </dsp:txBody>
      <dsp:txXfrm>
        <a:off x="4928963" y="3135942"/>
        <a:ext cx="2239154" cy="13434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19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314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703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64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5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09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42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466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02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222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544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4/9/2022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089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46" r:id="rId5"/>
    <p:sldLayoutId id="2147483751" r:id="rId6"/>
    <p:sldLayoutId id="2147483747" r:id="rId7"/>
    <p:sldLayoutId id="2147483748" r:id="rId8"/>
    <p:sldLayoutId id="2147483749" r:id="rId9"/>
    <p:sldLayoutId id="2147483750" r:id="rId10"/>
    <p:sldLayoutId id="214748375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Data" Target="../diagrams/data1.xml"/><Relationship Id="rId11" Type="http://schemas.openxmlformats.org/officeDocument/2006/relationships/image" Target="../media/image2.png"/><Relationship Id="rId5" Type="http://schemas.openxmlformats.org/officeDocument/2006/relationships/image" Target="../media/image4.png"/><Relationship Id="rId10" Type="http://schemas.microsoft.com/office/2007/relationships/diagramDrawing" Target="../diagrams/drawing1.xml"/><Relationship Id="rId4" Type="http://schemas.openxmlformats.org/officeDocument/2006/relationships/image" Target="../media/image3.png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hyperlink" Target="https://archive.ics.uci.edu/ml/datasets/Rice+%28Cammeo+and+Osmancik%29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10" Type="http://schemas.openxmlformats.org/officeDocument/2006/relationships/image" Target="../media/image2.png"/><Relationship Id="rId4" Type="http://schemas.openxmlformats.org/officeDocument/2006/relationships/diagramData" Target="../diagrams/data2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5832/ankutbd.862482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doi.org/10.15316/SJAFS.2021.252" TargetMode="External"/><Relationship Id="rId12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hyperlink" Target="https://doi.org/10.1016/j.compag.2021.106285" TargetMode="External"/><Relationship Id="rId11" Type="http://schemas.openxmlformats.org/officeDocument/2006/relationships/image" Target="../media/image14.svg"/><Relationship Id="rId5" Type="http://schemas.openxmlformats.org/officeDocument/2006/relationships/hyperlink" Target="https://www.muratkoklu.com/datasets/" TargetMode="External"/><Relationship Id="rId10" Type="http://schemas.openxmlformats.org/officeDocument/2006/relationships/image" Target="../media/image13.png"/><Relationship Id="rId4" Type="http://schemas.openxmlformats.org/officeDocument/2006/relationships/hyperlink" Target="https://archive.ics.uci.edu/ml/datasets/Rice+%28Cammeo+and+Osmancik%29" TargetMode="External"/><Relationship Id="rId9" Type="http://schemas.openxmlformats.org/officeDocument/2006/relationships/hyperlink" Target="https://doi.org/10.18201/ijisae.201935538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6F5F07B-A917-442C-82D5-5719737E9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obile device with apps">
            <a:extLst>
              <a:ext uri="{FF2B5EF4-FFF2-40B4-BE49-F238E27FC236}">
                <a16:creationId xmlns:a16="http://schemas.microsoft.com/office/drawing/2014/main" id="{5629BA5A-4AF3-21BD-2096-5D2186BF74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52183" y="-27327"/>
            <a:ext cx="1219196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E0C296-2B1B-4589-84EA-239D8784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9175" y="2279176"/>
            <a:ext cx="5199894" cy="258567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E08B81-BFE3-4497-9E54-41B116C79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8800" y="906104"/>
            <a:ext cx="5178793" cy="4231801"/>
          </a:xfrm>
        </p:spPr>
        <p:txBody>
          <a:bodyPr>
            <a:normAutofit/>
          </a:bodyPr>
          <a:lstStyle/>
          <a:p>
            <a:r>
              <a:rPr lang="en-GB" sz="28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IDENTIFICATION OF RICE VARIETIES</a:t>
            </a:r>
            <a:br>
              <a:rPr lang="en-GB" sz="28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br>
              <a:rPr lang="en-GB" sz="28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r>
              <a:rPr lang="en-GB" sz="18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Project 1 - Presentation </a:t>
            </a:r>
            <a:br>
              <a:rPr lang="en-GB" sz="28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r>
              <a:rPr lang="en-GB" sz="12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DSC, Bellevue University</a:t>
            </a:r>
            <a:br>
              <a:rPr lang="en-GB" sz="12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r>
              <a:rPr lang="en-GB" sz="12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Prashant Raghuwanshi</a:t>
            </a:r>
            <a:br>
              <a:rPr lang="en-GB" sz="12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r>
              <a:rPr lang="en-GB" sz="12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DSC680-T301 Applied Data Science (2225-1)</a:t>
            </a:r>
            <a:br>
              <a:rPr lang="en-GB" sz="12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r>
              <a:rPr lang="en-GB" sz="12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Professor Catie Williams</a:t>
            </a:r>
            <a:br>
              <a:rPr lang="en-GB" sz="12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r>
              <a:rPr lang="en-GB" sz="12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04/09/2022</a:t>
            </a:r>
            <a:br>
              <a:rPr lang="en-US" sz="12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sz="12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CDD339A-0D5C-435F-B70C-6498DB974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3552" y="3022005"/>
            <a:ext cx="12161561" cy="1033163"/>
            <a:chOff x="23552" y="3022005"/>
            <a:chExt cx="12161561" cy="1033163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21D7864D-9CC0-4345-A8ED-01EEC9C57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33426" y="3820899"/>
              <a:ext cx="146874" cy="103369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63">
              <a:extLst>
                <a:ext uri="{FF2B5EF4-FFF2-40B4-BE49-F238E27FC236}">
                  <a16:creationId xmlns:a16="http://schemas.microsoft.com/office/drawing/2014/main" id="{F9F23CAB-0676-4AC7-8CA8-7B5BF73E2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12632" y="3146103"/>
              <a:ext cx="143728" cy="146842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5">
              <a:extLst>
                <a:ext uri="{FF2B5EF4-FFF2-40B4-BE49-F238E27FC236}">
                  <a16:creationId xmlns:a16="http://schemas.microsoft.com/office/drawing/2014/main" id="{EB1A7EF0-FD1E-4431-AA12-061658B27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58308" y="3186235"/>
              <a:ext cx="143728" cy="93707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66">
              <a:extLst>
                <a:ext uri="{FF2B5EF4-FFF2-40B4-BE49-F238E27FC236}">
                  <a16:creationId xmlns:a16="http://schemas.microsoft.com/office/drawing/2014/main" id="{AAA8D351-4D5D-43CA-9EA3-3A209DBA7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19141" y="3199239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67">
              <a:extLst>
                <a:ext uri="{FF2B5EF4-FFF2-40B4-BE49-F238E27FC236}">
                  <a16:creationId xmlns:a16="http://schemas.microsoft.com/office/drawing/2014/main" id="{AEB482CE-8502-400F-A587-CEA8BF668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79147" y="3203103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69">
              <a:extLst>
                <a:ext uri="{FF2B5EF4-FFF2-40B4-BE49-F238E27FC236}">
                  <a16:creationId xmlns:a16="http://schemas.microsoft.com/office/drawing/2014/main" id="{B86FDE7E-057E-44EF-9209-38C5CD45C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45413" y="3206968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0">
              <a:extLst>
                <a:ext uri="{FF2B5EF4-FFF2-40B4-BE49-F238E27FC236}">
                  <a16:creationId xmlns:a16="http://schemas.microsoft.com/office/drawing/2014/main" id="{9DAEC7B8-1258-418C-8918-40304A03F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2571" y="3278457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71">
              <a:extLst>
                <a:ext uri="{FF2B5EF4-FFF2-40B4-BE49-F238E27FC236}">
                  <a16:creationId xmlns:a16="http://schemas.microsoft.com/office/drawing/2014/main" id="{7B3E59D7-9F28-4FEB-8725-3474C434C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24344" y="3213730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72">
              <a:extLst>
                <a:ext uri="{FF2B5EF4-FFF2-40B4-BE49-F238E27FC236}">
                  <a16:creationId xmlns:a16="http://schemas.microsoft.com/office/drawing/2014/main" id="{FB6EF793-0487-49E6-ACD6-A61029C0A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55774" y="3217593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73">
              <a:extLst>
                <a:ext uri="{FF2B5EF4-FFF2-40B4-BE49-F238E27FC236}">
                  <a16:creationId xmlns:a16="http://schemas.microsoft.com/office/drawing/2014/main" id="{98ABF759-8FA6-48D5-B872-D9CEECD39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66180" y="3221457"/>
              <a:ext cx="143728" cy="99505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74">
              <a:extLst>
                <a:ext uri="{FF2B5EF4-FFF2-40B4-BE49-F238E27FC236}">
                  <a16:creationId xmlns:a16="http://schemas.microsoft.com/office/drawing/2014/main" id="{DDB8BBFA-C9D7-4F60-A252-7ED1743E4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49313" y="322822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85">
              <a:extLst>
                <a:ext uri="{FF2B5EF4-FFF2-40B4-BE49-F238E27FC236}">
                  <a16:creationId xmlns:a16="http://schemas.microsoft.com/office/drawing/2014/main" id="{A0FF6E41-0C56-4070-B2E2-2B584C578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69669" y="326396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87">
              <a:extLst>
                <a:ext uri="{FF2B5EF4-FFF2-40B4-BE49-F238E27FC236}">
                  <a16:creationId xmlns:a16="http://schemas.microsoft.com/office/drawing/2014/main" id="{BF2AC548-3795-4AF1-B887-1983F7F8A9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25650" y="3278455"/>
              <a:ext cx="159463" cy="107233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8">
              <a:extLst>
                <a:ext uri="{FF2B5EF4-FFF2-40B4-BE49-F238E27FC236}">
                  <a16:creationId xmlns:a16="http://schemas.microsoft.com/office/drawing/2014/main" id="{2BDFC7FA-5D85-4F31-B712-6E0C0D7B0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23043" y="3285217"/>
              <a:ext cx="7345" cy="77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4">
              <a:extLst>
                <a:ext uri="{FF2B5EF4-FFF2-40B4-BE49-F238E27FC236}">
                  <a16:creationId xmlns:a16="http://schemas.microsoft.com/office/drawing/2014/main" id="{DD1464FA-ADAE-4DB6-A9A6-A809763A3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0139" y="3580387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7">
              <a:extLst>
                <a:ext uri="{FF2B5EF4-FFF2-40B4-BE49-F238E27FC236}">
                  <a16:creationId xmlns:a16="http://schemas.microsoft.com/office/drawing/2014/main" id="{A247191C-2FEA-4AA3-9B1B-4F1602D26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15064" y="3539291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8">
              <a:extLst>
                <a:ext uri="{FF2B5EF4-FFF2-40B4-BE49-F238E27FC236}">
                  <a16:creationId xmlns:a16="http://schemas.microsoft.com/office/drawing/2014/main" id="{92676367-B42C-46BC-BF52-A543723C2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91835" y="3539292"/>
              <a:ext cx="175200" cy="93707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9">
              <a:extLst>
                <a:ext uri="{FF2B5EF4-FFF2-40B4-BE49-F238E27FC236}">
                  <a16:creationId xmlns:a16="http://schemas.microsoft.com/office/drawing/2014/main" id="{F96083BD-2E2F-43C1-B5B8-90A19ECB2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20539" y="3539289"/>
              <a:ext cx="260178" cy="143944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0">
              <a:extLst>
                <a:ext uri="{FF2B5EF4-FFF2-40B4-BE49-F238E27FC236}">
                  <a16:creationId xmlns:a16="http://schemas.microsoft.com/office/drawing/2014/main" id="{36D49EC8-F959-4206-9496-81C1FCE95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59800" y="3539291"/>
              <a:ext cx="152120" cy="111097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01">
              <a:extLst>
                <a:ext uri="{FF2B5EF4-FFF2-40B4-BE49-F238E27FC236}">
                  <a16:creationId xmlns:a16="http://schemas.microsoft.com/office/drawing/2014/main" id="{0D1F9B54-5650-4ADE-8769-818D5AD39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4341" y="3569721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02">
              <a:extLst>
                <a:ext uri="{FF2B5EF4-FFF2-40B4-BE49-F238E27FC236}">
                  <a16:creationId xmlns:a16="http://schemas.microsoft.com/office/drawing/2014/main" id="{1208F64B-D1E2-4308-A921-2791E4D90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59349" y="3594839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03">
              <a:extLst>
                <a:ext uri="{FF2B5EF4-FFF2-40B4-BE49-F238E27FC236}">
                  <a16:creationId xmlns:a16="http://schemas.microsoft.com/office/drawing/2014/main" id="{DD5592E3-A816-49FE-824E-AF5845C51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71682" y="3557646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13">
              <a:extLst>
                <a:ext uri="{FF2B5EF4-FFF2-40B4-BE49-F238E27FC236}">
                  <a16:creationId xmlns:a16="http://schemas.microsoft.com/office/drawing/2014/main" id="{048AF30C-3E40-4065-A7E2-A78D26B0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13811" y="3611744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15">
              <a:extLst>
                <a:ext uri="{FF2B5EF4-FFF2-40B4-BE49-F238E27FC236}">
                  <a16:creationId xmlns:a16="http://schemas.microsoft.com/office/drawing/2014/main" id="{F6E9CB87-8280-47D0-88C8-BAC285D5D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8190" y="3618509"/>
              <a:ext cx="7345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17">
              <a:extLst>
                <a:ext uri="{FF2B5EF4-FFF2-40B4-BE49-F238E27FC236}">
                  <a16:creationId xmlns:a16="http://schemas.microsoft.com/office/drawing/2014/main" id="{C126D247-0C11-4EAB-BE52-A4D807955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45118" y="3633000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18">
              <a:extLst>
                <a:ext uri="{FF2B5EF4-FFF2-40B4-BE49-F238E27FC236}">
                  <a16:creationId xmlns:a16="http://schemas.microsoft.com/office/drawing/2014/main" id="{A15D480B-DA3E-4F00-BDEA-52E018D2C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09199" y="363686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19">
              <a:extLst>
                <a:ext uri="{FF2B5EF4-FFF2-40B4-BE49-F238E27FC236}">
                  <a16:creationId xmlns:a16="http://schemas.microsoft.com/office/drawing/2014/main" id="{171F133F-A692-4513-A861-47BDCCC8F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25942" y="3622374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20">
              <a:extLst>
                <a:ext uri="{FF2B5EF4-FFF2-40B4-BE49-F238E27FC236}">
                  <a16:creationId xmlns:a16="http://schemas.microsoft.com/office/drawing/2014/main" id="{38207A8D-8E7E-463D-9992-9844A7808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06294" y="3832973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27">
              <a:extLst>
                <a:ext uri="{FF2B5EF4-FFF2-40B4-BE49-F238E27FC236}">
                  <a16:creationId xmlns:a16="http://schemas.microsoft.com/office/drawing/2014/main" id="{7BA77B91-9626-4DFA-A5D2-86BE3EAC8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72096" y="3868719"/>
              <a:ext cx="162611" cy="93707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29">
              <a:extLst>
                <a:ext uri="{FF2B5EF4-FFF2-40B4-BE49-F238E27FC236}">
                  <a16:creationId xmlns:a16="http://schemas.microsoft.com/office/drawing/2014/main" id="{E160D945-C924-441B-827A-C27206D18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34415" y="3872581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33">
              <a:extLst>
                <a:ext uri="{FF2B5EF4-FFF2-40B4-BE49-F238E27FC236}">
                  <a16:creationId xmlns:a16="http://schemas.microsoft.com/office/drawing/2014/main" id="{034D50E5-CC96-47EA-909D-9CC6ABA24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05710" y="3883209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36">
              <a:extLst>
                <a:ext uri="{FF2B5EF4-FFF2-40B4-BE49-F238E27FC236}">
                  <a16:creationId xmlns:a16="http://schemas.microsoft.com/office/drawing/2014/main" id="{CE529D6B-DA12-4C21-8816-B7C0655DC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733368" y="395837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37">
              <a:extLst>
                <a:ext uri="{FF2B5EF4-FFF2-40B4-BE49-F238E27FC236}">
                  <a16:creationId xmlns:a16="http://schemas.microsoft.com/office/drawing/2014/main" id="{8BD20D1C-AFD2-46C5-B874-E1E6575AB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06887" y="3901564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8">
              <a:extLst>
                <a:ext uri="{FF2B5EF4-FFF2-40B4-BE49-F238E27FC236}">
                  <a16:creationId xmlns:a16="http://schemas.microsoft.com/office/drawing/2014/main" id="{1553F3A5-DAE1-4BE4-A62C-DC0B2B076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07894" y="3904464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39">
              <a:extLst>
                <a:ext uri="{FF2B5EF4-FFF2-40B4-BE49-F238E27FC236}">
                  <a16:creationId xmlns:a16="http://schemas.microsoft.com/office/drawing/2014/main" id="{7248432C-E709-4AB9-B196-B17BABF54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09199" y="3912191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42">
              <a:extLst>
                <a:ext uri="{FF2B5EF4-FFF2-40B4-BE49-F238E27FC236}">
                  <a16:creationId xmlns:a16="http://schemas.microsoft.com/office/drawing/2014/main" id="{87579DF1-0CD1-48D7-9B6C-2B437C7B0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12046" y="3947935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43">
              <a:extLst>
                <a:ext uri="{FF2B5EF4-FFF2-40B4-BE49-F238E27FC236}">
                  <a16:creationId xmlns:a16="http://schemas.microsoft.com/office/drawing/2014/main" id="{51C5165A-A8BD-4E8A-BB51-96ADB4E0C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27955" y="3951797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4">
              <a:extLst>
                <a:ext uri="{FF2B5EF4-FFF2-40B4-BE49-F238E27FC236}">
                  <a16:creationId xmlns:a16="http://schemas.microsoft.com/office/drawing/2014/main" id="{3318A639-15FE-47E4-883D-24F0DAF6B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5833" y="3947935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45">
              <a:extLst>
                <a:ext uri="{FF2B5EF4-FFF2-40B4-BE49-F238E27FC236}">
                  <a16:creationId xmlns:a16="http://schemas.microsoft.com/office/drawing/2014/main" id="{B03EC112-0D5C-48DA-93EE-940B74A62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94469" y="3954698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982DB46C-F13E-4ED7-90F3-47B25A085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8264" y="3024903"/>
              <a:ext cx="163660" cy="104334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FF698AC9-5CD1-4A7F-8D25-5787F7E8E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7792" y="3039394"/>
              <a:ext cx="143728" cy="85979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580965AB-01A6-476C-8F50-ED2350820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7259" y="3022005"/>
              <a:ext cx="163660" cy="92743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3C0DF2F-3170-4A79-ADAA-4BC015B24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56843" y="3047122"/>
              <a:ext cx="147925" cy="82115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69010010-E67A-4065-8312-BE392BB1C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93941" y="3057748"/>
              <a:ext cx="15212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631A2BD3-8DA4-49DA-961C-2A84252D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8079" y="3068377"/>
              <a:ext cx="178347" cy="117858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B3462A74-8748-4CC2-A7DC-0F765B734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247" y="3072240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6">
              <a:extLst>
                <a:ext uri="{FF2B5EF4-FFF2-40B4-BE49-F238E27FC236}">
                  <a16:creationId xmlns:a16="http://schemas.microsoft.com/office/drawing/2014/main" id="{3FD72CB2-5280-4C42-ABD9-AC2202E75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30154" y="3093493"/>
              <a:ext cx="15107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7">
              <a:extLst>
                <a:ext uri="{FF2B5EF4-FFF2-40B4-BE49-F238E27FC236}">
                  <a16:creationId xmlns:a16="http://schemas.microsoft.com/office/drawing/2014/main" id="{7BB6BA01-F7D6-431B-97F7-2DAD44DF9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54702" y="3093493"/>
              <a:ext cx="155267" cy="111097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8">
              <a:extLst>
                <a:ext uri="{FF2B5EF4-FFF2-40B4-BE49-F238E27FC236}">
                  <a16:creationId xmlns:a16="http://schemas.microsoft.com/office/drawing/2014/main" id="{6CBFA44B-13FA-4E01-8EC8-3C2E03DC7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78791" y="3125373"/>
              <a:ext cx="151070" cy="82115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0">
              <a:extLst>
                <a:ext uri="{FF2B5EF4-FFF2-40B4-BE49-F238E27FC236}">
                  <a16:creationId xmlns:a16="http://schemas.microsoft.com/office/drawing/2014/main" id="{0B5F8AEE-90EF-4529-B573-77F764D89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9975" y="3143729"/>
              <a:ext cx="11540" cy="676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43">
              <a:extLst>
                <a:ext uri="{FF2B5EF4-FFF2-40B4-BE49-F238E27FC236}">
                  <a16:creationId xmlns:a16="http://schemas.microsoft.com/office/drawing/2014/main" id="{56BAE621-EB8E-4E88-9B1A-F840BFE65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6006" y="3362058"/>
              <a:ext cx="169954" cy="88879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14B4DED6-A4BF-4F3B-B1FC-82825676B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4777" y="3401668"/>
              <a:ext cx="136383" cy="107233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52">
              <a:extLst>
                <a:ext uri="{FF2B5EF4-FFF2-40B4-BE49-F238E27FC236}">
                  <a16:creationId xmlns:a16="http://schemas.microsoft.com/office/drawing/2014/main" id="{E93A246E-C93F-4DCB-8EB4-8AE46BC81F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156" y="3408428"/>
              <a:ext cx="140580" cy="96607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53">
              <a:extLst>
                <a:ext uri="{FF2B5EF4-FFF2-40B4-BE49-F238E27FC236}">
                  <a16:creationId xmlns:a16="http://schemas.microsoft.com/office/drawing/2014/main" id="{2D8ABAA9-E978-42EE-9895-4A97F33EA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63345" y="3415192"/>
              <a:ext cx="151070" cy="93707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54">
              <a:extLst>
                <a:ext uri="{FF2B5EF4-FFF2-40B4-BE49-F238E27FC236}">
                  <a16:creationId xmlns:a16="http://schemas.microsoft.com/office/drawing/2014/main" id="{1BDBC350-8F9F-44B7-8860-EE05E4556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17434" y="3412293"/>
              <a:ext cx="159463" cy="124621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55">
              <a:extLst>
                <a:ext uri="{FF2B5EF4-FFF2-40B4-BE49-F238E27FC236}">
                  <a16:creationId xmlns:a16="http://schemas.microsoft.com/office/drawing/2014/main" id="{8CC1825B-07E8-4D9A-99FC-AF22F9D70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3589" y="3419055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56">
              <a:extLst>
                <a:ext uri="{FF2B5EF4-FFF2-40B4-BE49-F238E27FC236}">
                  <a16:creationId xmlns:a16="http://schemas.microsoft.com/office/drawing/2014/main" id="{E208343E-229A-4E39-AF3B-DAE8625D5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67596" y="3450937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57">
              <a:extLst>
                <a:ext uri="{FF2B5EF4-FFF2-40B4-BE49-F238E27FC236}">
                  <a16:creationId xmlns:a16="http://schemas.microsoft.com/office/drawing/2014/main" id="{C48670A5-7175-4E13-BCF9-70B92BFB7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60620" y="3415192"/>
              <a:ext cx="166807" cy="111097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9">
              <a:extLst>
                <a:ext uri="{FF2B5EF4-FFF2-40B4-BE49-F238E27FC236}">
                  <a16:creationId xmlns:a16="http://schemas.microsoft.com/office/drawing/2014/main" id="{F4203D1F-0C38-4CC7-9667-06D91693C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3108" y="3458664"/>
              <a:ext cx="146874" cy="92743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60">
              <a:extLst>
                <a:ext uri="{FF2B5EF4-FFF2-40B4-BE49-F238E27FC236}">
                  <a16:creationId xmlns:a16="http://schemas.microsoft.com/office/drawing/2014/main" id="{7C6039CA-A1B7-4086-B035-CF1A0B147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23943" y="3465427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61">
              <a:extLst>
                <a:ext uri="{FF2B5EF4-FFF2-40B4-BE49-F238E27FC236}">
                  <a16:creationId xmlns:a16="http://schemas.microsoft.com/office/drawing/2014/main" id="{BCF25F37-4F50-4174-88D1-A3A43F614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5592" y="3483783"/>
              <a:ext cx="162611" cy="117858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8">
              <a:extLst>
                <a:ext uri="{FF2B5EF4-FFF2-40B4-BE49-F238E27FC236}">
                  <a16:creationId xmlns:a16="http://schemas.microsoft.com/office/drawing/2014/main" id="{F076F369-289A-4E93-BF39-B4C99E16B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149" y="3705975"/>
              <a:ext cx="175200" cy="88879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9">
              <a:extLst>
                <a:ext uri="{FF2B5EF4-FFF2-40B4-BE49-F238E27FC236}">
                  <a16:creationId xmlns:a16="http://schemas.microsoft.com/office/drawing/2014/main" id="{F014AE29-4A4C-418D-8D72-233AECCE70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2456" y="3708874"/>
              <a:ext cx="146874" cy="82115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80">
              <a:extLst>
                <a:ext uri="{FF2B5EF4-FFF2-40B4-BE49-F238E27FC236}">
                  <a16:creationId xmlns:a16="http://schemas.microsoft.com/office/drawing/2014/main" id="{169B666F-51A1-4D47-851D-BF226C536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515" y="3716603"/>
              <a:ext cx="147925" cy="78251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81">
              <a:extLst>
                <a:ext uri="{FF2B5EF4-FFF2-40B4-BE49-F238E27FC236}">
                  <a16:creationId xmlns:a16="http://schemas.microsoft.com/office/drawing/2014/main" id="{1D47E7BB-91A2-4C01-848C-7528FB8DC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85883" y="3712738"/>
              <a:ext cx="166807" cy="107233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82">
              <a:extLst>
                <a:ext uri="{FF2B5EF4-FFF2-40B4-BE49-F238E27FC236}">
                  <a16:creationId xmlns:a16="http://schemas.microsoft.com/office/drawing/2014/main" id="{E8C443E6-6590-4FA5-9143-C734D59DC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17313" y="3723363"/>
              <a:ext cx="152120" cy="82115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83">
              <a:extLst>
                <a:ext uri="{FF2B5EF4-FFF2-40B4-BE49-F238E27FC236}">
                  <a16:creationId xmlns:a16="http://schemas.microsoft.com/office/drawing/2014/main" id="{8AE369CB-90BC-49E0-84E4-E46339759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95241" y="3702111"/>
              <a:ext cx="155267" cy="186450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84">
              <a:extLst>
                <a:ext uri="{FF2B5EF4-FFF2-40B4-BE49-F238E27FC236}">
                  <a16:creationId xmlns:a16="http://schemas.microsoft.com/office/drawing/2014/main" id="{DC1D6E23-7CDE-45A3-B8E0-2C5D1BDE7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3642" y="3730128"/>
              <a:ext cx="155267" cy="104334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6">
              <a:extLst>
                <a:ext uri="{FF2B5EF4-FFF2-40B4-BE49-F238E27FC236}">
                  <a16:creationId xmlns:a16="http://schemas.microsoft.com/office/drawing/2014/main" id="{AF542CA1-45D2-4197-B34E-0A63A758B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730" y="3737922"/>
              <a:ext cx="155267" cy="133317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9">
              <a:extLst>
                <a:ext uri="{FF2B5EF4-FFF2-40B4-BE49-F238E27FC236}">
                  <a16:creationId xmlns:a16="http://schemas.microsoft.com/office/drawing/2014/main" id="{5ED5642D-E343-41C8-8FF3-3368A8660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1490" y="3709999"/>
              <a:ext cx="159463" cy="110131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0">
              <a:extLst>
                <a:ext uri="{FF2B5EF4-FFF2-40B4-BE49-F238E27FC236}">
                  <a16:creationId xmlns:a16="http://schemas.microsoft.com/office/drawing/2014/main" id="{BDD03E24-B855-4A54-9C06-9665F8E96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69434" y="3802579"/>
              <a:ext cx="3148" cy="10628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5">
              <a:extLst>
                <a:ext uri="{FF2B5EF4-FFF2-40B4-BE49-F238E27FC236}">
                  <a16:creationId xmlns:a16="http://schemas.microsoft.com/office/drawing/2014/main" id="{92A5ABF9-C9AB-440A-9046-57769BAA7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57751" y="3076723"/>
              <a:ext cx="143728" cy="96607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7">
              <a:extLst>
                <a:ext uri="{FF2B5EF4-FFF2-40B4-BE49-F238E27FC236}">
                  <a16:creationId xmlns:a16="http://schemas.microsoft.com/office/drawing/2014/main" id="{20CCFA26-8B22-4B64-A21B-01B13BE5B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19939" y="3091214"/>
              <a:ext cx="163660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40">
              <a:extLst>
                <a:ext uri="{FF2B5EF4-FFF2-40B4-BE49-F238E27FC236}">
                  <a16:creationId xmlns:a16="http://schemas.microsoft.com/office/drawing/2014/main" id="{7034E999-C5DC-41C3-93CF-5AA428892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52129" y="3460249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46">
              <a:extLst>
                <a:ext uri="{FF2B5EF4-FFF2-40B4-BE49-F238E27FC236}">
                  <a16:creationId xmlns:a16="http://schemas.microsoft.com/office/drawing/2014/main" id="{1A197C36-622D-4B69-91BB-4C6D3D209E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5385" y="3453485"/>
              <a:ext cx="143728" cy="96607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64">
              <a:extLst>
                <a:ext uri="{FF2B5EF4-FFF2-40B4-BE49-F238E27FC236}">
                  <a16:creationId xmlns:a16="http://schemas.microsoft.com/office/drawing/2014/main" id="{2B41BCF4-897C-4C73-A9C9-92A909F18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05696" y="3715636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75">
              <a:extLst>
                <a:ext uri="{FF2B5EF4-FFF2-40B4-BE49-F238E27FC236}">
                  <a16:creationId xmlns:a16="http://schemas.microsoft.com/office/drawing/2014/main" id="{406FB574-90F0-417D-ABCD-95DDE91A2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69586" y="3718188"/>
              <a:ext cx="152120" cy="92743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">
              <a:extLst>
                <a:ext uri="{FF2B5EF4-FFF2-40B4-BE49-F238E27FC236}">
                  <a16:creationId xmlns:a16="http://schemas.microsoft.com/office/drawing/2014/main" id="{4B98C702-29E3-4C5E-AA82-64BAC1F2A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552" y="3423540"/>
              <a:ext cx="155267" cy="104334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36">
              <a:extLst>
                <a:ext uri="{FF2B5EF4-FFF2-40B4-BE49-F238E27FC236}">
                  <a16:creationId xmlns:a16="http://schemas.microsoft.com/office/drawing/2014/main" id="{943DBA82-CBF2-40C6-A535-C02BA2F1E7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57107" y="358421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64">
              <a:extLst>
                <a:ext uri="{FF2B5EF4-FFF2-40B4-BE49-F238E27FC236}">
                  <a16:creationId xmlns:a16="http://schemas.microsoft.com/office/drawing/2014/main" id="{5A1CC399-638B-44DB-80A7-401D797A9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8048" y="3693860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9C71738-1205-4487-8AAB-9902703932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80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73"/>
    </mc:Choice>
    <mc:Fallback>
      <p:transition spd="slow" advTm="22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F4AA6-1659-4698-9D25-194B79BE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Expected Audience Questions </a:t>
            </a:r>
            <a:r>
              <a:rPr lang="en-US" sz="1200"/>
              <a:t>(refer to white paper for answers)</a:t>
            </a:r>
            <a:endParaRPr lang="en-US" sz="12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5B9BC12-C69E-8FF8-5D74-096AD9C9E6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2062632"/>
              </p:ext>
            </p:extLst>
          </p:nvPr>
        </p:nvGraphicFramePr>
        <p:xfrm>
          <a:off x="1069848" y="1874519"/>
          <a:ext cx="9634011" cy="4480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A55DDC4-E820-4A28-A71A-E845ED83EA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267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04"/>
    </mc:Choice>
    <mc:Fallback>
      <p:transition spd="slow" advTm="63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17121B47-384D-4AA6-BFEE-9EB117D2A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C21AD2-E314-455D-8D4B-9921390EC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560" y="765690"/>
            <a:ext cx="4773663" cy="33060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/>
              <a:t>Thank you very Much !!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CB9C70C-9B50-4D83-B8B9-1A0FFA2CB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52693" y="20697"/>
            <a:ext cx="1862695" cy="6816606"/>
            <a:chOff x="9952693" y="20697"/>
            <a:chExt cx="1862695" cy="6816606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6E1E57A5-A4F5-41D5-9E12-FA9144457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674062" y="20697"/>
              <a:ext cx="1141326" cy="6816606"/>
              <a:chOff x="5889776" y="13394"/>
              <a:chExt cx="1141326" cy="6816606"/>
            </a:xfrm>
          </p:grpSpPr>
          <p:sp>
            <p:nvSpPr>
              <p:cNvPr id="159" name="Freeform 8">
                <a:extLst>
                  <a:ext uri="{FF2B5EF4-FFF2-40B4-BE49-F238E27FC236}">
                    <a16:creationId xmlns:a16="http://schemas.microsoft.com/office/drawing/2014/main" id="{ADBCFAC3-B2EB-4241-B9C9-AC317FCE77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8443" y="671857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0">
                <a:extLst>
                  <a:ext uri="{FF2B5EF4-FFF2-40B4-BE49-F238E27FC236}">
                    <a16:creationId xmlns:a16="http://schemas.microsoft.com/office/drawing/2014/main" id="{86F38B84-C3BC-48A8-9EEF-3077223C4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5468" y="152241"/>
                <a:ext cx="138242" cy="88130"/>
              </a:xfrm>
              <a:custGeom>
                <a:avLst/>
                <a:gdLst>
                  <a:gd name="T0" fmla="*/ 22 w 42"/>
                  <a:gd name="T1" fmla="*/ 0 h 29"/>
                  <a:gd name="T2" fmla="*/ 14 w 42"/>
                  <a:gd name="T3" fmla="*/ 25 h 29"/>
                  <a:gd name="T4" fmla="*/ 22 w 42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9">
                    <a:moveTo>
                      <a:pt x="22" y="0"/>
                    </a:moveTo>
                    <a:cubicBezTo>
                      <a:pt x="42" y="7"/>
                      <a:pt x="28" y="29"/>
                      <a:pt x="14" y="25"/>
                    </a:cubicBezTo>
                    <a:cubicBezTo>
                      <a:pt x="0" y="18"/>
                      <a:pt x="8" y="1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5">
                <a:extLst>
                  <a:ext uri="{FF2B5EF4-FFF2-40B4-BE49-F238E27FC236}">
                    <a16:creationId xmlns:a16="http://schemas.microsoft.com/office/drawing/2014/main" id="{E288352D-6F27-4727-9241-658737B62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9398" y="666438"/>
                <a:ext cx="121406" cy="72626"/>
              </a:xfrm>
              <a:custGeom>
                <a:avLst/>
                <a:gdLst>
                  <a:gd name="T0" fmla="*/ 16 w 37"/>
                  <a:gd name="T1" fmla="*/ 0 h 24"/>
                  <a:gd name="T2" fmla="*/ 11 w 37"/>
                  <a:gd name="T3" fmla="*/ 24 h 24"/>
                  <a:gd name="T4" fmla="*/ 16 w 37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4">
                    <a:moveTo>
                      <a:pt x="16" y="0"/>
                    </a:moveTo>
                    <a:cubicBezTo>
                      <a:pt x="37" y="6"/>
                      <a:pt x="30" y="20"/>
                      <a:pt x="11" y="24"/>
                    </a:cubicBezTo>
                    <a:cubicBezTo>
                      <a:pt x="0" y="17"/>
                      <a:pt x="5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18">
                <a:extLst>
                  <a:ext uri="{FF2B5EF4-FFF2-40B4-BE49-F238E27FC236}">
                    <a16:creationId xmlns:a16="http://schemas.microsoft.com/office/drawing/2014/main" id="{6AC265CB-8E11-45EF-8A58-9FCB96E0D9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2812" y="409695"/>
                <a:ext cx="138242" cy="78339"/>
              </a:xfrm>
              <a:custGeom>
                <a:avLst/>
                <a:gdLst>
                  <a:gd name="T0" fmla="*/ 6 w 42"/>
                  <a:gd name="T1" fmla="*/ 6 h 26"/>
                  <a:gd name="T2" fmla="*/ 21 w 42"/>
                  <a:gd name="T3" fmla="*/ 26 h 26"/>
                  <a:gd name="T4" fmla="*/ 6 w 42"/>
                  <a:gd name="T5" fmla="*/ 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6">
                    <a:moveTo>
                      <a:pt x="6" y="6"/>
                    </a:moveTo>
                    <a:cubicBezTo>
                      <a:pt x="25" y="0"/>
                      <a:pt x="42" y="17"/>
                      <a:pt x="21" y="26"/>
                    </a:cubicBezTo>
                    <a:cubicBezTo>
                      <a:pt x="9" y="26"/>
                      <a:pt x="0" y="16"/>
                      <a:pt x="6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19">
                <a:extLst>
                  <a:ext uri="{FF2B5EF4-FFF2-40B4-BE49-F238E27FC236}">
                    <a16:creationId xmlns:a16="http://schemas.microsoft.com/office/drawing/2014/main" id="{DABD6D60-E6DC-4EFB-B755-7954BBAB80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2730" y="2096571"/>
                <a:ext cx="124951" cy="69362"/>
              </a:xfrm>
              <a:custGeom>
                <a:avLst/>
                <a:gdLst>
                  <a:gd name="T0" fmla="*/ 16 w 38"/>
                  <a:gd name="T1" fmla="*/ 0 h 23"/>
                  <a:gd name="T2" fmla="*/ 10 w 38"/>
                  <a:gd name="T3" fmla="*/ 23 h 23"/>
                  <a:gd name="T4" fmla="*/ 1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16" y="0"/>
                    </a:moveTo>
                    <a:cubicBezTo>
                      <a:pt x="38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20">
                <a:extLst>
                  <a:ext uri="{FF2B5EF4-FFF2-40B4-BE49-F238E27FC236}">
                    <a16:creationId xmlns:a16="http://schemas.microsoft.com/office/drawing/2014/main" id="{CF6F209B-B481-49BF-87A6-6201C22D8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97493" y="2294129"/>
                <a:ext cx="128495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22">
                <a:extLst>
                  <a:ext uri="{FF2B5EF4-FFF2-40B4-BE49-F238E27FC236}">
                    <a16:creationId xmlns:a16="http://schemas.microsoft.com/office/drawing/2014/main" id="{F1FA7743-5F0C-45CC-8886-3340214982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6832" y="1123972"/>
                <a:ext cx="150648" cy="99554"/>
              </a:xfrm>
              <a:custGeom>
                <a:avLst/>
                <a:gdLst>
                  <a:gd name="T0" fmla="*/ 26 w 46"/>
                  <a:gd name="T1" fmla="*/ 0 h 33"/>
                  <a:gd name="T2" fmla="*/ 38 w 46"/>
                  <a:gd name="T3" fmla="*/ 22 h 33"/>
                  <a:gd name="T4" fmla="*/ 26 w 46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33">
                    <a:moveTo>
                      <a:pt x="26" y="0"/>
                    </a:moveTo>
                    <a:cubicBezTo>
                      <a:pt x="29" y="0"/>
                      <a:pt x="46" y="16"/>
                      <a:pt x="38" y="22"/>
                    </a:cubicBezTo>
                    <a:cubicBezTo>
                      <a:pt x="16" y="33"/>
                      <a:pt x="0" y="5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Freeform 23">
                <a:extLst>
                  <a:ext uri="{FF2B5EF4-FFF2-40B4-BE49-F238E27FC236}">
                    <a16:creationId xmlns:a16="http://schemas.microsoft.com/office/drawing/2014/main" id="{916D9D0F-5354-4875-9938-6387BFAEA3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0519" y="911406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8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10"/>
                      <a:pt x="28" y="27"/>
                      <a:pt x="8" y="20"/>
                    </a:cubicBezTo>
                    <a:cubicBezTo>
                      <a:pt x="0" y="8"/>
                      <a:pt x="7" y="2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26">
                <a:extLst>
                  <a:ext uri="{FF2B5EF4-FFF2-40B4-BE49-F238E27FC236}">
                    <a16:creationId xmlns:a16="http://schemas.microsoft.com/office/drawing/2014/main" id="{0E294183-C628-4365-B907-E607D3DB12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7743" y="1395113"/>
                <a:ext cx="127608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5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2"/>
                      <a:pt x="36" y="26"/>
                      <a:pt x="20" y="25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Freeform 27">
                <a:extLst>
                  <a:ext uri="{FF2B5EF4-FFF2-40B4-BE49-F238E27FC236}">
                    <a16:creationId xmlns:a16="http://schemas.microsoft.com/office/drawing/2014/main" id="{86EA8FAD-5BF8-4312-84E8-774BCEBB4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8219" y="1832215"/>
                <a:ext cx="131153" cy="93843"/>
              </a:xfrm>
              <a:custGeom>
                <a:avLst/>
                <a:gdLst>
                  <a:gd name="T0" fmla="*/ 22 w 40"/>
                  <a:gd name="T1" fmla="*/ 0 h 31"/>
                  <a:gd name="T2" fmla="*/ 16 w 40"/>
                  <a:gd name="T3" fmla="*/ 25 h 31"/>
                  <a:gd name="T4" fmla="*/ 22 w 40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1">
                    <a:moveTo>
                      <a:pt x="22" y="0"/>
                    </a:moveTo>
                    <a:cubicBezTo>
                      <a:pt x="39" y="3"/>
                      <a:pt x="40" y="31"/>
                      <a:pt x="16" y="25"/>
                    </a:cubicBezTo>
                    <a:cubicBezTo>
                      <a:pt x="0" y="7"/>
                      <a:pt x="13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Freeform 28">
                <a:extLst>
                  <a:ext uri="{FF2B5EF4-FFF2-40B4-BE49-F238E27FC236}">
                    <a16:creationId xmlns:a16="http://schemas.microsoft.com/office/drawing/2014/main" id="{3464AF92-0BBD-433C-B88A-B18E00B14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5303" y="1609623"/>
                <a:ext cx="127608" cy="69362"/>
              </a:xfrm>
              <a:custGeom>
                <a:avLst/>
                <a:gdLst>
                  <a:gd name="T0" fmla="*/ 16 w 39"/>
                  <a:gd name="T1" fmla="*/ 0 h 23"/>
                  <a:gd name="T2" fmla="*/ 11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7"/>
                      <a:pt x="31" y="17"/>
                      <a:pt x="11" y="23"/>
                    </a:cubicBezTo>
                    <a:cubicBezTo>
                      <a:pt x="0" y="16"/>
                      <a:pt x="4" y="2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Freeform 30">
                <a:extLst>
                  <a:ext uri="{FF2B5EF4-FFF2-40B4-BE49-F238E27FC236}">
                    <a16:creationId xmlns:a16="http://schemas.microsoft.com/office/drawing/2014/main" id="{F4CE669E-8A98-4951-BC23-D1A03B0181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0553" y="1152725"/>
                <a:ext cx="9748" cy="5712"/>
              </a:xfrm>
              <a:custGeom>
                <a:avLst/>
                <a:gdLst>
                  <a:gd name="T0" fmla="*/ 1 w 3"/>
                  <a:gd name="T1" fmla="*/ 0 h 2"/>
                  <a:gd name="T2" fmla="*/ 2 w 3"/>
                  <a:gd name="T3" fmla="*/ 2 h 2"/>
                  <a:gd name="T4" fmla="*/ 1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2" y="1"/>
                      <a:pt x="3" y="2"/>
                      <a:pt x="2" y="2"/>
                    </a:cubicBezTo>
                    <a:cubicBezTo>
                      <a:pt x="1" y="2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43">
                <a:extLst>
                  <a:ext uri="{FF2B5EF4-FFF2-40B4-BE49-F238E27FC236}">
                    <a16:creationId xmlns:a16="http://schemas.microsoft.com/office/drawing/2014/main" id="{5BB7130C-3DF5-4615-BD83-A75F70091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34545" y="860614"/>
                <a:ext cx="143559" cy="75075"/>
              </a:xfrm>
              <a:custGeom>
                <a:avLst/>
                <a:gdLst>
                  <a:gd name="T0" fmla="*/ 28 w 44"/>
                  <a:gd name="T1" fmla="*/ 0 h 25"/>
                  <a:gd name="T2" fmla="*/ 25 w 44"/>
                  <a:gd name="T3" fmla="*/ 25 h 25"/>
                  <a:gd name="T4" fmla="*/ 28 w 44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5">
                    <a:moveTo>
                      <a:pt x="28" y="0"/>
                    </a:moveTo>
                    <a:cubicBezTo>
                      <a:pt x="44" y="2"/>
                      <a:pt x="38" y="22"/>
                      <a:pt x="25" y="25"/>
                    </a:cubicBezTo>
                    <a:cubicBezTo>
                      <a:pt x="0" y="25"/>
                      <a:pt x="9" y="5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Freeform 51">
                <a:extLst>
                  <a:ext uri="{FF2B5EF4-FFF2-40B4-BE49-F238E27FC236}">
                    <a16:creationId xmlns:a16="http://schemas.microsoft.com/office/drawing/2014/main" id="{EACB7AF9-EA00-4414-8437-3FDDB2E082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7514" y="1015030"/>
                <a:ext cx="115202" cy="90579"/>
              </a:xfrm>
              <a:custGeom>
                <a:avLst/>
                <a:gdLst>
                  <a:gd name="T0" fmla="*/ 19 w 35"/>
                  <a:gd name="T1" fmla="*/ 0 h 30"/>
                  <a:gd name="T2" fmla="*/ 33 w 35"/>
                  <a:gd name="T3" fmla="*/ 15 h 30"/>
                  <a:gd name="T4" fmla="*/ 25 w 35"/>
                  <a:gd name="T5" fmla="*/ 19 h 30"/>
                  <a:gd name="T6" fmla="*/ 19 w 35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0">
                    <a:moveTo>
                      <a:pt x="19" y="0"/>
                    </a:moveTo>
                    <a:cubicBezTo>
                      <a:pt x="26" y="0"/>
                      <a:pt x="35" y="8"/>
                      <a:pt x="33" y="15"/>
                    </a:cubicBezTo>
                    <a:cubicBezTo>
                      <a:pt x="30" y="12"/>
                      <a:pt x="27" y="17"/>
                      <a:pt x="25" y="19"/>
                    </a:cubicBezTo>
                    <a:cubicBezTo>
                      <a:pt x="7" y="30"/>
                      <a:pt x="0" y="5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52">
                <a:extLst>
                  <a:ext uri="{FF2B5EF4-FFF2-40B4-BE49-F238E27FC236}">
                    <a16:creationId xmlns:a16="http://schemas.microsoft.com/office/drawing/2014/main" id="{FC2519C3-3C5A-43C9-9ECF-D097278C18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4519" y="450599"/>
                <a:ext cx="118747" cy="81603"/>
              </a:xfrm>
              <a:custGeom>
                <a:avLst/>
                <a:gdLst>
                  <a:gd name="T0" fmla="*/ 21 w 36"/>
                  <a:gd name="T1" fmla="*/ 0 h 27"/>
                  <a:gd name="T2" fmla="*/ 22 w 36"/>
                  <a:gd name="T3" fmla="*/ 27 h 27"/>
                  <a:gd name="T4" fmla="*/ 21 w 36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21" y="0"/>
                    </a:moveTo>
                    <a:cubicBezTo>
                      <a:pt x="33" y="3"/>
                      <a:pt x="36" y="23"/>
                      <a:pt x="22" y="27"/>
                    </a:cubicBezTo>
                    <a:cubicBezTo>
                      <a:pt x="3" y="25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53">
                <a:extLst>
                  <a:ext uri="{FF2B5EF4-FFF2-40B4-BE49-F238E27FC236}">
                    <a16:creationId xmlns:a16="http://schemas.microsoft.com/office/drawing/2014/main" id="{62D72422-4E61-4321-BD7E-B56CC4B1A8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600" y="1253803"/>
                <a:ext cx="127608" cy="79154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54">
                <a:extLst>
                  <a:ext uri="{FF2B5EF4-FFF2-40B4-BE49-F238E27FC236}">
                    <a16:creationId xmlns:a16="http://schemas.microsoft.com/office/drawing/2014/main" id="{05F207C0-A03D-4E9A-803E-D82A7BA7E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447" y="614227"/>
                <a:ext cx="134697" cy="105266"/>
              </a:xfrm>
              <a:custGeom>
                <a:avLst/>
                <a:gdLst>
                  <a:gd name="T0" fmla="*/ 28 w 41"/>
                  <a:gd name="T1" fmla="*/ 2 h 35"/>
                  <a:gd name="T2" fmla="*/ 40 w 41"/>
                  <a:gd name="T3" fmla="*/ 21 h 35"/>
                  <a:gd name="T4" fmla="*/ 28 w 41"/>
                  <a:gd name="T5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5">
                    <a:moveTo>
                      <a:pt x="28" y="2"/>
                    </a:moveTo>
                    <a:cubicBezTo>
                      <a:pt x="37" y="0"/>
                      <a:pt x="41" y="13"/>
                      <a:pt x="40" y="21"/>
                    </a:cubicBezTo>
                    <a:cubicBezTo>
                      <a:pt x="22" y="35"/>
                      <a:pt x="0" y="10"/>
                      <a:pt x="28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55">
                <a:extLst>
                  <a:ext uri="{FF2B5EF4-FFF2-40B4-BE49-F238E27FC236}">
                    <a16:creationId xmlns:a16="http://schemas.microsoft.com/office/drawing/2014/main" id="{255DAFDD-E023-4FF2-A2A7-6F405C8FCB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460" y="1463404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56">
                <a:extLst>
                  <a:ext uri="{FF2B5EF4-FFF2-40B4-BE49-F238E27FC236}">
                    <a16:creationId xmlns:a16="http://schemas.microsoft.com/office/drawing/2014/main" id="{75169B61-B4D2-4C2A-BF18-EB0AC8DE6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156" y="2293440"/>
                <a:ext cx="128495" cy="72626"/>
              </a:xfrm>
              <a:custGeom>
                <a:avLst/>
                <a:gdLst>
                  <a:gd name="T0" fmla="*/ 21 w 39"/>
                  <a:gd name="T1" fmla="*/ 0 h 24"/>
                  <a:gd name="T2" fmla="*/ 22 w 39"/>
                  <a:gd name="T3" fmla="*/ 24 h 24"/>
                  <a:gd name="T4" fmla="*/ 21 w 39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4">
                    <a:moveTo>
                      <a:pt x="21" y="0"/>
                    </a:moveTo>
                    <a:cubicBezTo>
                      <a:pt x="37" y="0"/>
                      <a:pt x="39" y="23"/>
                      <a:pt x="22" y="24"/>
                    </a:cubicBezTo>
                    <a:cubicBezTo>
                      <a:pt x="7" y="22"/>
                      <a:pt x="0" y="5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Freeform 57">
                <a:extLst>
                  <a:ext uri="{FF2B5EF4-FFF2-40B4-BE49-F238E27FC236}">
                    <a16:creationId xmlns:a16="http://schemas.microsoft.com/office/drawing/2014/main" id="{32FBF9CB-F983-4A89-A0D9-37056BB65B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609" y="1673149"/>
                <a:ext cx="140901" cy="93843"/>
              </a:xfrm>
              <a:custGeom>
                <a:avLst/>
                <a:gdLst>
                  <a:gd name="T0" fmla="*/ 27 w 43"/>
                  <a:gd name="T1" fmla="*/ 3 h 31"/>
                  <a:gd name="T2" fmla="*/ 40 w 43"/>
                  <a:gd name="T3" fmla="*/ 23 h 31"/>
                  <a:gd name="T4" fmla="*/ 27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7" y="3"/>
                    </a:moveTo>
                    <a:cubicBezTo>
                      <a:pt x="35" y="0"/>
                      <a:pt x="43" y="17"/>
                      <a:pt x="40" y="23"/>
                    </a:cubicBezTo>
                    <a:cubicBezTo>
                      <a:pt x="21" y="31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Freeform 59">
                <a:extLst>
                  <a:ext uri="{FF2B5EF4-FFF2-40B4-BE49-F238E27FC236}">
                    <a16:creationId xmlns:a16="http://schemas.microsoft.com/office/drawing/2014/main" id="{F0884E69-5FA6-4C8C-A64C-DBB313AC2C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1059" y="255502"/>
                <a:ext cx="124063" cy="78339"/>
              </a:xfrm>
              <a:custGeom>
                <a:avLst/>
                <a:gdLst>
                  <a:gd name="T0" fmla="*/ 22 w 38"/>
                  <a:gd name="T1" fmla="*/ 0 h 26"/>
                  <a:gd name="T2" fmla="*/ 18 w 38"/>
                  <a:gd name="T3" fmla="*/ 26 h 26"/>
                  <a:gd name="T4" fmla="*/ 22 w 38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6">
                    <a:moveTo>
                      <a:pt x="22" y="0"/>
                    </a:moveTo>
                    <a:cubicBezTo>
                      <a:pt x="38" y="3"/>
                      <a:pt x="33" y="25"/>
                      <a:pt x="18" y="26"/>
                    </a:cubicBezTo>
                    <a:cubicBezTo>
                      <a:pt x="0" y="20"/>
                      <a:pt x="6" y="3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Freeform 60">
                <a:extLst>
                  <a:ext uri="{FF2B5EF4-FFF2-40B4-BE49-F238E27FC236}">
                    <a16:creationId xmlns:a16="http://schemas.microsoft.com/office/drawing/2014/main" id="{ED1FD4E2-312B-48A6-9F17-2D0BD4CFB3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6290" y="1902943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Freeform 61">
                <a:extLst>
                  <a:ext uri="{FF2B5EF4-FFF2-40B4-BE49-F238E27FC236}">
                    <a16:creationId xmlns:a16="http://schemas.microsoft.com/office/drawing/2014/main" id="{EA111918-CFCC-4C23-ADF2-ABCC68A7C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2587" y="2137303"/>
                <a:ext cx="137356" cy="99554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5"/>
                      <a:pt x="16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78">
                <a:extLst>
                  <a:ext uri="{FF2B5EF4-FFF2-40B4-BE49-F238E27FC236}">
                    <a16:creationId xmlns:a16="http://schemas.microsoft.com/office/drawing/2014/main" id="{7E5CA7B2-3753-4B7D-A722-D95342BB8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1825" y="721042"/>
                <a:ext cx="147990" cy="75075"/>
              </a:xfrm>
              <a:custGeom>
                <a:avLst/>
                <a:gdLst>
                  <a:gd name="T0" fmla="*/ 22 w 45"/>
                  <a:gd name="T1" fmla="*/ 0 h 25"/>
                  <a:gd name="T2" fmla="*/ 28 w 45"/>
                  <a:gd name="T3" fmla="*/ 25 h 25"/>
                  <a:gd name="T4" fmla="*/ 22 w 45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5">
                    <a:moveTo>
                      <a:pt x="22" y="0"/>
                    </a:moveTo>
                    <a:cubicBezTo>
                      <a:pt x="32" y="1"/>
                      <a:pt x="45" y="21"/>
                      <a:pt x="28" y="25"/>
                    </a:cubicBezTo>
                    <a:cubicBezTo>
                      <a:pt x="9" y="23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79">
                <a:extLst>
                  <a:ext uri="{FF2B5EF4-FFF2-40B4-BE49-F238E27FC236}">
                    <a16:creationId xmlns:a16="http://schemas.microsoft.com/office/drawing/2014/main" id="{CC9214A9-8EEB-41B0-83FB-80BEBD9652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54197" y="952087"/>
                <a:ext cx="124063" cy="69362"/>
              </a:xfrm>
              <a:custGeom>
                <a:avLst/>
                <a:gdLst>
                  <a:gd name="T0" fmla="*/ 20 w 38"/>
                  <a:gd name="T1" fmla="*/ 0 h 23"/>
                  <a:gd name="T2" fmla="*/ 20 w 38"/>
                  <a:gd name="T3" fmla="*/ 22 h 23"/>
                  <a:gd name="T4" fmla="*/ 20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0" y="0"/>
                    </a:moveTo>
                    <a:cubicBezTo>
                      <a:pt x="37" y="3"/>
                      <a:pt x="38" y="23"/>
                      <a:pt x="20" y="22"/>
                    </a:cubicBezTo>
                    <a:cubicBezTo>
                      <a:pt x="8" y="18"/>
                      <a:pt x="0" y="5"/>
                      <a:pt x="2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80">
                <a:extLst>
                  <a:ext uri="{FF2B5EF4-FFF2-40B4-BE49-F238E27FC236}">
                    <a16:creationId xmlns:a16="http://schemas.microsoft.com/office/drawing/2014/main" id="{33157A90-4AF1-4A40-8125-803407C021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8856" y="1189882"/>
                <a:ext cx="124951" cy="66098"/>
              </a:xfrm>
              <a:custGeom>
                <a:avLst/>
                <a:gdLst>
                  <a:gd name="T0" fmla="*/ 21 w 38"/>
                  <a:gd name="T1" fmla="*/ 0 h 22"/>
                  <a:gd name="T2" fmla="*/ 21 w 38"/>
                  <a:gd name="T3" fmla="*/ 22 h 22"/>
                  <a:gd name="T4" fmla="*/ 21 w 38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2">
                    <a:moveTo>
                      <a:pt x="21" y="0"/>
                    </a:moveTo>
                    <a:cubicBezTo>
                      <a:pt x="37" y="2"/>
                      <a:pt x="38" y="20"/>
                      <a:pt x="21" y="22"/>
                    </a:cubicBezTo>
                    <a:cubicBezTo>
                      <a:pt x="9" y="16"/>
                      <a:pt x="0" y="6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81">
                <a:extLst>
                  <a:ext uri="{FF2B5EF4-FFF2-40B4-BE49-F238E27FC236}">
                    <a16:creationId xmlns:a16="http://schemas.microsoft.com/office/drawing/2014/main" id="{32D1FB24-5EA3-488F-913F-B3C1BB0367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1906" y="2202936"/>
                <a:ext cx="140901" cy="90579"/>
              </a:xfrm>
              <a:custGeom>
                <a:avLst/>
                <a:gdLst>
                  <a:gd name="T0" fmla="*/ 27 w 43"/>
                  <a:gd name="T1" fmla="*/ 3 h 30"/>
                  <a:gd name="T2" fmla="*/ 40 w 43"/>
                  <a:gd name="T3" fmla="*/ 22 h 30"/>
                  <a:gd name="T4" fmla="*/ 27 w 43"/>
                  <a:gd name="T5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0">
                    <a:moveTo>
                      <a:pt x="27" y="3"/>
                    </a:moveTo>
                    <a:cubicBezTo>
                      <a:pt x="35" y="0"/>
                      <a:pt x="43" y="16"/>
                      <a:pt x="40" y="22"/>
                    </a:cubicBezTo>
                    <a:cubicBezTo>
                      <a:pt x="21" y="30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Freeform 82">
                <a:extLst>
                  <a:ext uri="{FF2B5EF4-FFF2-40B4-BE49-F238E27FC236}">
                    <a16:creationId xmlns:a16="http://schemas.microsoft.com/office/drawing/2014/main" id="{58FC3262-B888-4936-87A0-9A494483A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742" y="1980483"/>
                <a:ext cx="128495" cy="69362"/>
              </a:xfrm>
              <a:custGeom>
                <a:avLst/>
                <a:gdLst>
                  <a:gd name="T0" fmla="*/ 16 w 39"/>
                  <a:gd name="T1" fmla="*/ 0 h 23"/>
                  <a:gd name="T2" fmla="*/ 10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83">
                <a:extLst>
                  <a:ext uri="{FF2B5EF4-FFF2-40B4-BE49-F238E27FC236}">
                    <a16:creationId xmlns:a16="http://schemas.microsoft.com/office/drawing/2014/main" id="{127CA728-BAE0-47A3-B0CA-5EB4FD148E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2299" y="1665695"/>
                <a:ext cx="131153" cy="157493"/>
              </a:xfrm>
              <a:custGeom>
                <a:avLst/>
                <a:gdLst>
                  <a:gd name="T0" fmla="*/ 13 w 40"/>
                  <a:gd name="T1" fmla="*/ 7 h 52"/>
                  <a:gd name="T2" fmla="*/ 0 w 40"/>
                  <a:gd name="T3" fmla="*/ 24 h 52"/>
                  <a:gd name="T4" fmla="*/ 13 w 40"/>
                  <a:gd name="T5" fmla="*/ 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52">
                    <a:moveTo>
                      <a:pt x="13" y="7"/>
                    </a:moveTo>
                    <a:cubicBezTo>
                      <a:pt x="40" y="12"/>
                      <a:pt x="18" y="52"/>
                      <a:pt x="0" y="24"/>
                    </a:cubicBezTo>
                    <a:cubicBezTo>
                      <a:pt x="2" y="0"/>
                      <a:pt x="6" y="17"/>
                      <a:pt x="13" y="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Freeform 84">
                <a:extLst>
                  <a:ext uri="{FF2B5EF4-FFF2-40B4-BE49-F238E27FC236}">
                    <a16:creationId xmlns:a16="http://schemas.microsoft.com/office/drawing/2014/main" id="{0130CB83-550A-45A8-A9AB-0A9E134291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3315" y="516456"/>
                <a:ext cx="131153" cy="88130"/>
              </a:xfrm>
              <a:custGeom>
                <a:avLst/>
                <a:gdLst>
                  <a:gd name="T0" fmla="*/ 18 w 40"/>
                  <a:gd name="T1" fmla="*/ 1 h 29"/>
                  <a:gd name="T2" fmla="*/ 6 w 40"/>
                  <a:gd name="T3" fmla="*/ 20 h 29"/>
                  <a:gd name="T4" fmla="*/ 18 w 40"/>
                  <a:gd name="T5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18" y="1"/>
                    </a:moveTo>
                    <a:cubicBezTo>
                      <a:pt x="40" y="6"/>
                      <a:pt x="25" y="29"/>
                      <a:pt x="6" y="20"/>
                    </a:cubicBezTo>
                    <a:cubicBezTo>
                      <a:pt x="0" y="10"/>
                      <a:pt x="5" y="0"/>
                      <a:pt x="1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86">
                <a:extLst>
                  <a:ext uri="{FF2B5EF4-FFF2-40B4-BE49-F238E27FC236}">
                    <a16:creationId xmlns:a16="http://schemas.microsoft.com/office/drawing/2014/main" id="{CAEE495A-5C27-457A-BD41-20611D5D0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3284" y="170447"/>
                <a:ext cx="131153" cy="112612"/>
              </a:xfrm>
              <a:custGeom>
                <a:avLst/>
                <a:gdLst>
                  <a:gd name="T0" fmla="*/ 22 w 40"/>
                  <a:gd name="T1" fmla="*/ 1 h 37"/>
                  <a:gd name="T2" fmla="*/ 15 w 40"/>
                  <a:gd name="T3" fmla="*/ 23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40" y="3"/>
                      <a:pt x="33" y="37"/>
                      <a:pt x="15" y="23"/>
                    </a:cubicBezTo>
                    <a:cubicBezTo>
                      <a:pt x="0" y="20"/>
                      <a:pt x="7" y="0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89">
                <a:extLst>
                  <a:ext uri="{FF2B5EF4-FFF2-40B4-BE49-F238E27FC236}">
                    <a16:creationId xmlns:a16="http://schemas.microsoft.com/office/drawing/2014/main" id="{BB1F32F7-014F-45A8-844E-56C76D98A7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087" y="1453344"/>
                <a:ext cx="134697" cy="93027"/>
              </a:xfrm>
              <a:custGeom>
                <a:avLst/>
                <a:gdLst>
                  <a:gd name="T0" fmla="*/ 23 w 41"/>
                  <a:gd name="T1" fmla="*/ 0 h 31"/>
                  <a:gd name="T2" fmla="*/ 16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3"/>
                      <a:pt x="41" y="31"/>
                      <a:pt x="16" y="25"/>
                    </a:cubicBezTo>
                    <a:cubicBezTo>
                      <a:pt x="0" y="7"/>
                      <a:pt x="14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Freeform 90">
                <a:extLst>
                  <a:ext uri="{FF2B5EF4-FFF2-40B4-BE49-F238E27FC236}">
                    <a16:creationId xmlns:a16="http://schemas.microsoft.com/office/drawing/2014/main" id="{0CF27E5B-05B7-44DF-94AE-4365D50B8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65939" y="2076253"/>
                <a:ext cx="2659" cy="8977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2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0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Freeform 105">
                <a:extLst>
                  <a:ext uri="{FF2B5EF4-FFF2-40B4-BE49-F238E27FC236}">
                    <a16:creationId xmlns:a16="http://schemas.microsoft.com/office/drawing/2014/main" id="{BEEE0FD8-81BE-4670-A0B1-FD1C191910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79346" y="1981944"/>
                <a:ext cx="140901" cy="93027"/>
              </a:xfrm>
              <a:custGeom>
                <a:avLst/>
                <a:gdLst>
                  <a:gd name="T0" fmla="*/ 26 w 43"/>
                  <a:gd name="T1" fmla="*/ 3 h 31"/>
                  <a:gd name="T2" fmla="*/ 39 w 43"/>
                  <a:gd name="T3" fmla="*/ 23 h 31"/>
                  <a:gd name="T4" fmla="*/ 26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6" y="3"/>
                    </a:moveTo>
                    <a:cubicBezTo>
                      <a:pt x="34" y="0"/>
                      <a:pt x="43" y="17"/>
                      <a:pt x="39" y="23"/>
                    </a:cubicBezTo>
                    <a:cubicBezTo>
                      <a:pt x="20" y="31"/>
                      <a:pt x="0" y="15"/>
                      <a:pt x="26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06">
                <a:extLst>
                  <a:ext uri="{FF2B5EF4-FFF2-40B4-BE49-F238E27FC236}">
                    <a16:creationId xmlns:a16="http://schemas.microsoft.com/office/drawing/2014/main" id="{9F9A6256-1F3C-46D5-8441-488BB1E8E4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8983" y="589065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07">
                <a:extLst>
                  <a:ext uri="{FF2B5EF4-FFF2-40B4-BE49-F238E27FC236}">
                    <a16:creationId xmlns:a16="http://schemas.microsoft.com/office/drawing/2014/main" id="{BD9DB765-92D3-4BCB-918F-60D8DCDD7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4748" y="2269014"/>
                <a:ext cx="154193" cy="81603"/>
              </a:xfrm>
              <a:custGeom>
                <a:avLst/>
                <a:gdLst>
                  <a:gd name="T0" fmla="*/ 31 w 47"/>
                  <a:gd name="T1" fmla="*/ 0 h 27"/>
                  <a:gd name="T2" fmla="*/ 17 w 47"/>
                  <a:gd name="T3" fmla="*/ 23 h 27"/>
                  <a:gd name="T4" fmla="*/ 31 w 47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7">
                    <a:moveTo>
                      <a:pt x="31" y="0"/>
                    </a:moveTo>
                    <a:cubicBezTo>
                      <a:pt x="47" y="10"/>
                      <a:pt x="32" y="27"/>
                      <a:pt x="17" y="23"/>
                    </a:cubicBezTo>
                    <a:cubicBezTo>
                      <a:pt x="0" y="14"/>
                      <a:pt x="18" y="0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08">
                <a:extLst>
                  <a:ext uri="{FF2B5EF4-FFF2-40B4-BE49-F238E27FC236}">
                    <a16:creationId xmlns:a16="http://schemas.microsoft.com/office/drawing/2014/main" id="{8AFA6628-0664-424D-905E-6FAE9FCFAA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6654" y="1198910"/>
                <a:ext cx="121406" cy="90579"/>
              </a:xfrm>
              <a:custGeom>
                <a:avLst/>
                <a:gdLst>
                  <a:gd name="T0" fmla="*/ 26 w 37"/>
                  <a:gd name="T1" fmla="*/ 1 h 30"/>
                  <a:gd name="T2" fmla="*/ 35 w 37"/>
                  <a:gd name="T3" fmla="*/ 21 h 30"/>
                  <a:gd name="T4" fmla="*/ 26 w 37"/>
                  <a:gd name="T5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0">
                    <a:moveTo>
                      <a:pt x="26" y="1"/>
                    </a:moveTo>
                    <a:cubicBezTo>
                      <a:pt x="35" y="0"/>
                      <a:pt x="37" y="13"/>
                      <a:pt x="35" y="21"/>
                    </a:cubicBezTo>
                    <a:cubicBezTo>
                      <a:pt x="14" y="30"/>
                      <a:pt x="0" y="8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09">
                <a:extLst>
                  <a:ext uri="{FF2B5EF4-FFF2-40B4-BE49-F238E27FC236}">
                    <a16:creationId xmlns:a16="http://schemas.microsoft.com/office/drawing/2014/main" id="{433F27B3-462C-45E8-A759-DE553E29A3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9851" y="1700235"/>
                <a:ext cx="154193" cy="84866"/>
              </a:xfrm>
              <a:custGeom>
                <a:avLst/>
                <a:gdLst>
                  <a:gd name="T0" fmla="*/ 26 w 47"/>
                  <a:gd name="T1" fmla="*/ 0 h 28"/>
                  <a:gd name="T2" fmla="*/ 10 w 47"/>
                  <a:gd name="T3" fmla="*/ 26 h 28"/>
                  <a:gd name="T4" fmla="*/ 26 w 47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8">
                    <a:moveTo>
                      <a:pt x="26" y="0"/>
                    </a:moveTo>
                    <a:cubicBezTo>
                      <a:pt x="47" y="13"/>
                      <a:pt x="28" y="28"/>
                      <a:pt x="10" y="26"/>
                    </a:cubicBezTo>
                    <a:cubicBezTo>
                      <a:pt x="0" y="13"/>
                      <a:pt x="15" y="4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10">
                <a:extLst>
                  <a:ext uri="{FF2B5EF4-FFF2-40B4-BE49-F238E27FC236}">
                    <a16:creationId xmlns:a16="http://schemas.microsoft.com/office/drawing/2014/main" id="{7EC57FD0-F081-4D0F-B32F-E1963A8DE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7" y="341230"/>
                <a:ext cx="127608" cy="114243"/>
              </a:xfrm>
              <a:custGeom>
                <a:avLst/>
                <a:gdLst>
                  <a:gd name="T0" fmla="*/ 21 w 39"/>
                  <a:gd name="T1" fmla="*/ 1 h 38"/>
                  <a:gd name="T2" fmla="*/ 39 w 39"/>
                  <a:gd name="T3" fmla="*/ 18 h 38"/>
                  <a:gd name="T4" fmla="*/ 21 w 39"/>
                  <a:gd name="T5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8">
                    <a:moveTo>
                      <a:pt x="21" y="1"/>
                    </a:moveTo>
                    <a:cubicBezTo>
                      <a:pt x="35" y="0"/>
                      <a:pt x="38" y="8"/>
                      <a:pt x="39" y="18"/>
                    </a:cubicBezTo>
                    <a:cubicBezTo>
                      <a:pt x="25" y="38"/>
                      <a:pt x="0" y="13"/>
                      <a:pt x="2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11">
                <a:extLst>
                  <a:ext uri="{FF2B5EF4-FFF2-40B4-BE49-F238E27FC236}">
                    <a16:creationId xmlns:a16="http://schemas.microsoft.com/office/drawing/2014/main" id="{B268BB25-E444-4C92-83A1-E4D6F070D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7906" y="1428730"/>
                <a:ext cx="131153" cy="87315"/>
              </a:xfrm>
              <a:custGeom>
                <a:avLst/>
                <a:gdLst>
                  <a:gd name="T0" fmla="*/ 24 w 40"/>
                  <a:gd name="T1" fmla="*/ 0 h 29"/>
                  <a:gd name="T2" fmla="*/ 20 w 40"/>
                  <a:gd name="T3" fmla="*/ 25 h 29"/>
                  <a:gd name="T4" fmla="*/ 24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4" y="0"/>
                    </a:moveTo>
                    <a:cubicBezTo>
                      <a:pt x="40" y="1"/>
                      <a:pt x="35" y="29"/>
                      <a:pt x="20" y="25"/>
                    </a:cubicBezTo>
                    <a:cubicBezTo>
                      <a:pt x="0" y="19"/>
                      <a:pt x="5" y="2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12">
                <a:extLst>
                  <a:ext uri="{FF2B5EF4-FFF2-40B4-BE49-F238E27FC236}">
                    <a16:creationId xmlns:a16="http://schemas.microsoft.com/office/drawing/2014/main" id="{9468C251-DE21-4B48-9BE9-25473D0F52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7409" y="910076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1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5">
                <a:extLst>
                  <a:ext uri="{FF2B5EF4-FFF2-40B4-BE49-F238E27FC236}">
                    <a16:creationId xmlns:a16="http://schemas.microsoft.com/office/drawing/2014/main" id="{69374DCE-92DD-446F-9C06-4FD9C171AB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3378" y="2765199"/>
                <a:ext cx="121406" cy="81603"/>
              </a:xfrm>
              <a:custGeom>
                <a:avLst/>
                <a:gdLst>
                  <a:gd name="T0" fmla="*/ 20 w 37"/>
                  <a:gd name="T1" fmla="*/ 1 h 27"/>
                  <a:gd name="T2" fmla="*/ 22 w 37"/>
                  <a:gd name="T3" fmla="*/ 27 h 27"/>
                  <a:gd name="T4" fmla="*/ 20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20" y="1"/>
                    </a:moveTo>
                    <a:cubicBezTo>
                      <a:pt x="31" y="1"/>
                      <a:pt x="37" y="24"/>
                      <a:pt x="22" y="27"/>
                    </a:cubicBezTo>
                    <a:cubicBezTo>
                      <a:pt x="2" y="27"/>
                      <a:pt x="0" y="0"/>
                      <a:pt x="20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6">
                <a:extLst>
                  <a:ext uri="{FF2B5EF4-FFF2-40B4-BE49-F238E27FC236}">
                    <a16:creationId xmlns:a16="http://schemas.microsoft.com/office/drawing/2014/main" id="{258E2296-D453-46D9-818C-D207E49689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4905" y="5109356"/>
                <a:ext cx="124063" cy="87315"/>
              </a:xfrm>
              <a:custGeom>
                <a:avLst/>
                <a:gdLst>
                  <a:gd name="T0" fmla="*/ 12 w 38"/>
                  <a:gd name="T1" fmla="*/ 3 h 29"/>
                  <a:gd name="T2" fmla="*/ 15 w 38"/>
                  <a:gd name="T3" fmla="*/ 29 h 29"/>
                  <a:gd name="T4" fmla="*/ 12 w 38"/>
                  <a:gd name="T5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12" y="3"/>
                    </a:moveTo>
                    <a:cubicBezTo>
                      <a:pt x="34" y="0"/>
                      <a:pt x="38" y="26"/>
                      <a:pt x="15" y="29"/>
                    </a:cubicBezTo>
                    <a:cubicBezTo>
                      <a:pt x="4" y="23"/>
                      <a:pt x="0" y="9"/>
                      <a:pt x="12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7">
                <a:extLst>
                  <a:ext uri="{FF2B5EF4-FFF2-40B4-BE49-F238E27FC236}">
                    <a16:creationId xmlns:a16="http://schemas.microsoft.com/office/drawing/2014/main" id="{48207F15-77EC-4A91-A365-6895A9C6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3335" y="2478886"/>
                <a:ext cx="138242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8">
                <a:extLst>
                  <a:ext uri="{FF2B5EF4-FFF2-40B4-BE49-F238E27FC236}">
                    <a16:creationId xmlns:a16="http://schemas.microsoft.com/office/drawing/2014/main" id="{A96D38DB-9495-4DBE-BDB7-EB1595D381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1783" y="4810310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9">
                <a:extLst>
                  <a:ext uri="{FF2B5EF4-FFF2-40B4-BE49-F238E27FC236}">
                    <a16:creationId xmlns:a16="http://schemas.microsoft.com/office/drawing/2014/main" id="{29B258E2-CEDB-45A9-B556-32AC71C4F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9921" y="4529838"/>
                <a:ext cx="121406" cy="88130"/>
              </a:xfrm>
              <a:custGeom>
                <a:avLst/>
                <a:gdLst>
                  <a:gd name="T0" fmla="*/ 18 w 37"/>
                  <a:gd name="T1" fmla="*/ 4 h 29"/>
                  <a:gd name="T2" fmla="*/ 22 w 37"/>
                  <a:gd name="T3" fmla="*/ 29 h 29"/>
                  <a:gd name="T4" fmla="*/ 18 w 37"/>
                  <a:gd name="T5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9">
                    <a:moveTo>
                      <a:pt x="18" y="4"/>
                    </a:moveTo>
                    <a:cubicBezTo>
                      <a:pt x="35" y="0"/>
                      <a:pt x="37" y="28"/>
                      <a:pt x="22" y="29"/>
                    </a:cubicBezTo>
                    <a:cubicBezTo>
                      <a:pt x="7" y="28"/>
                      <a:pt x="0" y="14"/>
                      <a:pt x="18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11">
                <a:extLst>
                  <a:ext uri="{FF2B5EF4-FFF2-40B4-BE49-F238E27FC236}">
                    <a16:creationId xmlns:a16="http://schemas.microsoft.com/office/drawing/2014/main" id="{2D586C45-5DFF-41ED-AEB9-8F3858E4EC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0282" y="4268606"/>
                <a:ext cx="143559" cy="102819"/>
              </a:xfrm>
              <a:custGeom>
                <a:avLst/>
                <a:gdLst>
                  <a:gd name="T0" fmla="*/ 31 w 44"/>
                  <a:gd name="T1" fmla="*/ 1 h 34"/>
                  <a:gd name="T2" fmla="*/ 42 w 44"/>
                  <a:gd name="T3" fmla="*/ 19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Freeform 12">
                <a:extLst>
                  <a:ext uri="{FF2B5EF4-FFF2-40B4-BE49-F238E27FC236}">
                    <a16:creationId xmlns:a16="http://schemas.microsoft.com/office/drawing/2014/main" id="{C9B4633B-7A14-4DFF-9B10-E15DE426C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2058" y="3766125"/>
                <a:ext cx="134697" cy="81603"/>
              </a:xfrm>
              <a:custGeom>
                <a:avLst/>
                <a:gdLst>
                  <a:gd name="T0" fmla="*/ 22 w 41"/>
                  <a:gd name="T1" fmla="*/ 0 h 27"/>
                  <a:gd name="T2" fmla="*/ 8 w 41"/>
                  <a:gd name="T3" fmla="*/ 20 h 27"/>
                  <a:gd name="T4" fmla="*/ 22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22" y="0"/>
                    </a:moveTo>
                    <a:cubicBezTo>
                      <a:pt x="41" y="12"/>
                      <a:pt x="24" y="27"/>
                      <a:pt x="8" y="20"/>
                    </a:cubicBezTo>
                    <a:cubicBezTo>
                      <a:pt x="0" y="7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Freeform 13">
                <a:extLst>
                  <a:ext uri="{FF2B5EF4-FFF2-40B4-BE49-F238E27FC236}">
                    <a16:creationId xmlns:a16="http://schemas.microsoft.com/office/drawing/2014/main" id="{587B182B-8E16-43A1-A782-893619FC2C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6523" y="3170095"/>
                <a:ext cx="124951" cy="69362"/>
              </a:xfrm>
              <a:custGeom>
                <a:avLst/>
                <a:gdLst>
                  <a:gd name="T0" fmla="*/ 26 w 38"/>
                  <a:gd name="T1" fmla="*/ 0 h 23"/>
                  <a:gd name="T2" fmla="*/ 25 w 38"/>
                  <a:gd name="T3" fmla="*/ 23 h 23"/>
                  <a:gd name="T4" fmla="*/ 2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6" y="0"/>
                    </a:moveTo>
                    <a:cubicBezTo>
                      <a:pt x="38" y="0"/>
                      <a:pt x="37" y="20"/>
                      <a:pt x="25" y="23"/>
                    </a:cubicBezTo>
                    <a:cubicBezTo>
                      <a:pt x="0" y="23"/>
                      <a:pt x="5" y="1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Freeform 14">
                <a:extLst>
                  <a:ext uri="{FF2B5EF4-FFF2-40B4-BE49-F238E27FC236}">
                    <a16:creationId xmlns:a16="http://schemas.microsoft.com/office/drawing/2014/main" id="{34A0BA23-5B00-44AE-AB93-135184C1A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7163" y="3410025"/>
                <a:ext cx="134697" cy="84866"/>
              </a:xfrm>
              <a:custGeom>
                <a:avLst/>
                <a:gdLst>
                  <a:gd name="T0" fmla="*/ 26 w 41"/>
                  <a:gd name="T1" fmla="*/ 1 h 28"/>
                  <a:gd name="T2" fmla="*/ 39 w 41"/>
                  <a:gd name="T3" fmla="*/ 20 h 28"/>
                  <a:gd name="T4" fmla="*/ 26 w 41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6" y="1"/>
                    </a:moveTo>
                    <a:cubicBezTo>
                      <a:pt x="34" y="0"/>
                      <a:pt x="41" y="12"/>
                      <a:pt x="39" y="20"/>
                    </a:cubicBezTo>
                    <a:cubicBezTo>
                      <a:pt x="17" y="28"/>
                      <a:pt x="0" y="12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16">
                <a:extLst>
                  <a:ext uri="{FF2B5EF4-FFF2-40B4-BE49-F238E27FC236}">
                    <a16:creationId xmlns:a16="http://schemas.microsoft.com/office/drawing/2014/main" id="{1A1CF6B8-FC28-43CA-8304-83BA2847C1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00898" y="4009157"/>
                <a:ext cx="143559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5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5"/>
                    </a:cubicBezTo>
                    <a:cubicBezTo>
                      <a:pt x="29" y="32"/>
                      <a:pt x="0" y="6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17">
                <a:extLst>
                  <a:ext uri="{FF2B5EF4-FFF2-40B4-BE49-F238E27FC236}">
                    <a16:creationId xmlns:a16="http://schemas.microsoft.com/office/drawing/2014/main" id="{C79EB67D-4664-48CC-8DFA-137F563702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35877" y="5421845"/>
                <a:ext cx="94821" cy="69362"/>
              </a:xfrm>
              <a:custGeom>
                <a:avLst/>
                <a:gdLst>
                  <a:gd name="T0" fmla="*/ 13 w 29"/>
                  <a:gd name="T1" fmla="*/ 0 h 23"/>
                  <a:gd name="T2" fmla="*/ 13 w 29"/>
                  <a:gd name="T3" fmla="*/ 23 h 23"/>
                  <a:gd name="T4" fmla="*/ 13 w 2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23">
                    <a:moveTo>
                      <a:pt x="13" y="0"/>
                    </a:moveTo>
                    <a:cubicBezTo>
                      <a:pt x="27" y="0"/>
                      <a:pt x="29" y="22"/>
                      <a:pt x="13" y="23"/>
                    </a:cubicBezTo>
                    <a:cubicBezTo>
                      <a:pt x="2" y="22"/>
                      <a:pt x="0" y="2"/>
                      <a:pt x="1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21">
                <a:extLst>
                  <a:ext uri="{FF2B5EF4-FFF2-40B4-BE49-F238E27FC236}">
                    <a16:creationId xmlns:a16="http://schemas.microsoft.com/office/drawing/2014/main" id="{23820013-B618-4C4F-B57E-58DAA282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83868" y="5732999"/>
                <a:ext cx="140901" cy="102819"/>
              </a:xfrm>
              <a:custGeom>
                <a:avLst/>
                <a:gdLst>
                  <a:gd name="T0" fmla="*/ 24 w 43"/>
                  <a:gd name="T1" fmla="*/ 0 h 34"/>
                  <a:gd name="T2" fmla="*/ 14 w 43"/>
                  <a:gd name="T3" fmla="*/ 23 h 34"/>
                  <a:gd name="T4" fmla="*/ 24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4" y="0"/>
                    </a:moveTo>
                    <a:cubicBezTo>
                      <a:pt x="43" y="3"/>
                      <a:pt x="28" y="34"/>
                      <a:pt x="14" y="23"/>
                    </a:cubicBezTo>
                    <a:cubicBezTo>
                      <a:pt x="0" y="28"/>
                      <a:pt x="4" y="5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Freeform 25">
                <a:extLst>
                  <a:ext uri="{FF2B5EF4-FFF2-40B4-BE49-F238E27FC236}">
                    <a16:creationId xmlns:a16="http://schemas.microsoft.com/office/drawing/2014/main" id="{E350A463-C2A4-4D68-9E71-B512B0D19D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529" y="6498261"/>
                <a:ext cx="134697" cy="93843"/>
              </a:xfrm>
              <a:custGeom>
                <a:avLst/>
                <a:gdLst>
                  <a:gd name="T0" fmla="*/ 23 w 41"/>
                  <a:gd name="T1" fmla="*/ 0 h 31"/>
                  <a:gd name="T2" fmla="*/ 17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1"/>
                      <a:pt x="41" y="31"/>
                      <a:pt x="17" y="25"/>
                    </a:cubicBezTo>
                    <a:cubicBezTo>
                      <a:pt x="0" y="7"/>
                      <a:pt x="1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Freeform 29">
                <a:extLst>
                  <a:ext uri="{FF2B5EF4-FFF2-40B4-BE49-F238E27FC236}">
                    <a16:creationId xmlns:a16="http://schemas.microsoft.com/office/drawing/2014/main" id="{BC57309A-FF5D-478A-88A0-A4BE3C684C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751" y="5971706"/>
                <a:ext cx="118747" cy="120771"/>
              </a:xfrm>
              <a:custGeom>
                <a:avLst/>
                <a:gdLst>
                  <a:gd name="T0" fmla="*/ 16 w 36"/>
                  <a:gd name="T1" fmla="*/ 4 h 40"/>
                  <a:gd name="T2" fmla="*/ 34 w 36"/>
                  <a:gd name="T3" fmla="*/ 15 h 40"/>
                  <a:gd name="T4" fmla="*/ 16 w 36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0">
                    <a:moveTo>
                      <a:pt x="16" y="4"/>
                    </a:moveTo>
                    <a:cubicBezTo>
                      <a:pt x="36" y="5"/>
                      <a:pt x="33" y="0"/>
                      <a:pt x="34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Freeform 31">
                <a:extLst>
                  <a:ext uri="{FF2B5EF4-FFF2-40B4-BE49-F238E27FC236}">
                    <a16:creationId xmlns:a16="http://schemas.microsoft.com/office/drawing/2014/main" id="{9F22C4B5-8A6E-47CB-B4D6-98B0D4BB1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3452" y="6281124"/>
                <a:ext cx="131153" cy="72626"/>
              </a:xfrm>
              <a:custGeom>
                <a:avLst/>
                <a:gdLst>
                  <a:gd name="T0" fmla="*/ 24 w 40"/>
                  <a:gd name="T1" fmla="*/ 0 h 24"/>
                  <a:gd name="T2" fmla="*/ 25 w 40"/>
                  <a:gd name="T3" fmla="*/ 24 h 24"/>
                  <a:gd name="T4" fmla="*/ 24 w 40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4">
                    <a:moveTo>
                      <a:pt x="24" y="0"/>
                    </a:moveTo>
                    <a:cubicBezTo>
                      <a:pt x="40" y="0"/>
                      <a:pt x="38" y="20"/>
                      <a:pt x="25" y="24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Freeform 32">
                <a:extLst>
                  <a:ext uri="{FF2B5EF4-FFF2-40B4-BE49-F238E27FC236}">
                    <a16:creationId xmlns:a16="http://schemas.microsoft.com/office/drawing/2014/main" id="{7E92F052-D723-495D-868C-296410F5F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4632" y="3296179"/>
                <a:ext cx="144445" cy="106083"/>
              </a:xfrm>
              <a:custGeom>
                <a:avLst/>
                <a:gdLst>
                  <a:gd name="T0" fmla="*/ 28 w 44"/>
                  <a:gd name="T1" fmla="*/ 0 h 35"/>
                  <a:gd name="T2" fmla="*/ 42 w 44"/>
                  <a:gd name="T3" fmla="*/ 21 h 35"/>
                  <a:gd name="T4" fmla="*/ 28 w 44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5">
                    <a:moveTo>
                      <a:pt x="28" y="0"/>
                    </a:moveTo>
                    <a:cubicBezTo>
                      <a:pt x="36" y="1"/>
                      <a:pt x="44" y="12"/>
                      <a:pt x="42" y="21"/>
                    </a:cubicBezTo>
                    <a:cubicBezTo>
                      <a:pt x="23" y="35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Freeform 33">
                <a:extLst>
                  <a:ext uri="{FF2B5EF4-FFF2-40B4-BE49-F238E27FC236}">
                    <a16:creationId xmlns:a16="http://schemas.microsoft.com/office/drawing/2014/main" id="{5C008CF1-8C78-4239-B052-0B5041EDC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545" y="4387490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Freeform 34">
                <a:extLst>
                  <a:ext uri="{FF2B5EF4-FFF2-40B4-BE49-F238E27FC236}">
                    <a16:creationId xmlns:a16="http://schemas.microsoft.com/office/drawing/2014/main" id="{539E6F42-09A7-4472-942C-C54A5D7C65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8475" y="5384813"/>
                <a:ext cx="134697" cy="84051"/>
              </a:xfrm>
              <a:custGeom>
                <a:avLst/>
                <a:gdLst>
                  <a:gd name="T0" fmla="*/ 22 w 41"/>
                  <a:gd name="T1" fmla="*/ 0 h 28"/>
                  <a:gd name="T2" fmla="*/ 8 w 41"/>
                  <a:gd name="T3" fmla="*/ 21 h 28"/>
                  <a:gd name="T4" fmla="*/ 22 w 41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2" y="0"/>
                    </a:moveTo>
                    <a:cubicBezTo>
                      <a:pt x="41" y="13"/>
                      <a:pt x="24" y="28"/>
                      <a:pt x="8" y="21"/>
                    </a:cubicBezTo>
                    <a:cubicBezTo>
                      <a:pt x="0" y="8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Freeform 35">
                <a:extLst>
                  <a:ext uri="{FF2B5EF4-FFF2-40B4-BE49-F238E27FC236}">
                    <a16:creationId xmlns:a16="http://schemas.microsoft.com/office/drawing/2014/main" id="{6C96C72D-9D17-4980-A553-E066155613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127" y="4595717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Freeform 36">
                <a:extLst>
                  <a:ext uri="{FF2B5EF4-FFF2-40B4-BE49-F238E27FC236}">
                    <a16:creationId xmlns:a16="http://schemas.microsoft.com/office/drawing/2014/main" id="{45D9847C-95CC-437A-95AF-49C1825718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046702"/>
                <a:ext cx="144445" cy="102819"/>
              </a:xfrm>
              <a:custGeom>
                <a:avLst/>
                <a:gdLst>
                  <a:gd name="T0" fmla="*/ 31 w 44"/>
                  <a:gd name="T1" fmla="*/ 1 h 34"/>
                  <a:gd name="T2" fmla="*/ 25 w 44"/>
                  <a:gd name="T3" fmla="*/ 22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44" y="3"/>
                      <a:pt x="38" y="34"/>
                      <a:pt x="25" y="22"/>
                    </a:cubicBezTo>
                    <a:cubicBezTo>
                      <a:pt x="0" y="28"/>
                      <a:pt x="14" y="0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Freeform 37">
                <a:extLst>
                  <a:ext uri="{FF2B5EF4-FFF2-40B4-BE49-F238E27FC236}">
                    <a16:creationId xmlns:a16="http://schemas.microsoft.com/office/drawing/2014/main" id="{B9D8076A-CA26-41D6-AB76-ED1B86A8DD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8030" y="3060239"/>
                <a:ext cx="115202" cy="121588"/>
              </a:xfrm>
              <a:custGeom>
                <a:avLst/>
                <a:gdLst>
                  <a:gd name="T0" fmla="*/ 16 w 35"/>
                  <a:gd name="T1" fmla="*/ 4 h 40"/>
                  <a:gd name="T2" fmla="*/ 33 w 35"/>
                  <a:gd name="T3" fmla="*/ 15 h 40"/>
                  <a:gd name="T4" fmla="*/ 16 w 35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0">
                    <a:moveTo>
                      <a:pt x="16" y="4"/>
                    </a:moveTo>
                    <a:cubicBezTo>
                      <a:pt x="35" y="4"/>
                      <a:pt x="32" y="0"/>
                      <a:pt x="33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Freeform 38">
                <a:extLst>
                  <a:ext uri="{FF2B5EF4-FFF2-40B4-BE49-F238E27FC236}">
                    <a16:creationId xmlns:a16="http://schemas.microsoft.com/office/drawing/2014/main" id="{ACBF348E-212A-4EE2-A9C8-C65E1678CC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699" y="4900335"/>
                <a:ext cx="127608" cy="69362"/>
              </a:xfrm>
              <a:custGeom>
                <a:avLst/>
                <a:gdLst>
                  <a:gd name="T0" fmla="*/ 26 w 39"/>
                  <a:gd name="T1" fmla="*/ 0 h 23"/>
                  <a:gd name="T2" fmla="*/ 26 w 39"/>
                  <a:gd name="T3" fmla="*/ 23 h 23"/>
                  <a:gd name="T4" fmla="*/ 2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26" y="0"/>
                    </a:moveTo>
                    <a:cubicBezTo>
                      <a:pt x="39" y="1"/>
                      <a:pt x="38" y="21"/>
                      <a:pt x="26" y="23"/>
                    </a:cubicBezTo>
                    <a:cubicBezTo>
                      <a:pt x="0" y="23"/>
                      <a:pt x="5" y="2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2" name="Freeform 39">
                <a:extLst>
                  <a:ext uri="{FF2B5EF4-FFF2-40B4-BE49-F238E27FC236}">
                    <a16:creationId xmlns:a16="http://schemas.microsoft.com/office/drawing/2014/main" id="{ADB6AE21-92E4-42D6-BC49-E087976C88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7807" y="5141456"/>
                <a:ext cx="131153" cy="81603"/>
              </a:xfrm>
              <a:custGeom>
                <a:avLst/>
                <a:gdLst>
                  <a:gd name="T0" fmla="*/ 25 w 40"/>
                  <a:gd name="T1" fmla="*/ 0 h 27"/>
                  <a:gd name="T2" fmla="*/ 38 w 40"/>
                  <a:gd name="T3" fmla="*/ 20 h 27"/>
                  <a:gd name="T4" fmla="*/ 25 w 40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7">
                    <a:moveTo>
                      <a:pt x="25" y="0"/>
                    </a:moveTo>
                    <a:cubicBezTo>
                      <a:pt x="34" y="0"/>
                      <a:pt x="40" y="11"/>
                      <a:pt x="38" y="20"/>
                    </a:cubicBezTo>
                    <a:cubicBezTo>
                      <a:pt x="17" y="27"/>
                      <a:pt x="0" y="12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Freeform 40">
                <a:extLst>
                  <a:ext uri="{FF2B5EF4-FFF2-40B4-BE49-F238E27FC236}">
                    <a16:creationId xmlns:a16="http://schemas.microsoft.com/office/drawing/2014/main" id="{2A48A234-019E-40CA-95FC-390D168D7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2771" y="2598157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7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9"/>
                      <a:pt x="28" y="27"/>
                      <a:pt x="7" y="20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Freeform 41">
                <a:extLst>
                  <a:ext uri="{FF2B5EF4-FFF2-40B4-BE49-F238E27FC236}">
                    <a16:creationId xmlns:a16="http://schemas.microsoft.com/office/drawing/2014/main" id="{0F5FEA51-6853-4BF4-8461-79FD3DDA7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278710"/>
                <a:ext cx="144445" cy="78339"/>
              </a:xfrm>
              <a:custGeom>
                <a:avLst/>
                <a:gdLst>
                  <a:gd name="T0" fmla="*/ 29 w 44"/>
                  <a:gd name="T1" fmla="*/ 0 h 26"/>
                  <a:gd name="T2" fmla="*/ 26 w 44"/>
                  <a:gd name="T3" fmla="*/ 26 h 26"/>
                  <a:gd name="T4" fmla="*/ 29 w 44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6">
                    <a:moveTo>
                      <a:pt x="29" y="0"/>
                    </a:moveTo>
                    <a:cubicBezTo>
                      <a:pt x="44" y="3"/>
                      <a:pt x="40" y="22"/>
                      <a:pt x="26" y="26"/>
                    </a:cubicBezTo>
                    <a:cubicBezTo>
                      <a:pt x="0" y="25"/>
                      <a:pt x="11" y="6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Freeform 42">
                <a:extLst>
                  <a:ext uri="{FF2B5EF4-FFF2-40B4-BE49-F238E27FC236}">
                    <a16:creationId xmlns:a16="http://schemas.microsoft.com/office/drawing/2014/main" id="{CE655D11-293F-4305-BCA0-196F3D0494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4432" y="5596726"/>
                <a:ext cx="144445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6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6"/>
                    </a:cubicBezTo>
                    <a:cubicBezTo>
                      <a:pt x="29" y="32"/>
                      <a:pt x="0" y="7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Freeform 44">
                <a:extLst>
                  <a:ext uri="{FF2B5EF4-FFF2-40B4-BE49-F238E27FC236}">
                    <a16:creationId xmlns:a16="http://schemas.microsoft.com/office/drawing/2014/main" id="{416E183A-0D9C-4821-BD62-9CA648E963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8222" y="4080854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Freeform 45">
                <a:extLst>
                  <a:ext uri="{FF2B5EF4-FFF2-40B4-BE49-F238E27FC236}">
                    <a16:creationId xmlns:a16="http://schemas.microsoft.com/office/drawing/2014/main" id="{1FA51AD8-7B74-41CF-9A6D-33643002F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6071" y="5836680"/>
                <a:ext cx="144445" cy="102819"/>
              </a:xfrm>
              <a:custGeom>
                <a:avLst/>
                <a:gdLst>
                  <a:gd name="T0" fmla="*/ 31 w 44"/>
                  <a:gd name="T1" fmla="*/ 0 h 34"/>
                  <a:gd name="T2" fmla="*/ 42 w 44"/>
                  <a:gd name="T3" fmla="*/ 19 h 34"/>
                  <a:gd name="T4" fmla="*/ 31 w 44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0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Freeform 46">
                <a:extLst>
                  <a:ext uri="{FF2B5EF4-FFF2-40B4-BE49-F238E27FC236}">
                    <a16:creationId xmlns:a16="http://schemas.microsoft.com/office/drawing/2014/main" id="{C297914E-981E-4D31-9A89-6A68EA2B4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130" y="2830776"/>
                <a:ext cx="121406" cy="81603"/>
              </a:xfrm>
              <a:custGeom>
                <a:avLst/>
                <a:gdLst>
                  <a:gd name="T0" fmla="*/ 19 w 37"/>
                  <a:gd name="T1" fmla="*/ 1 h 27"/>
                  <a:gd name="T2" fmla="*/ 21 w 37"/>
                  <a:gd name="T3" fmla="*/ 27 h 27"/>
                  <a:gd name="T4" fmla="*/ 19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19" y="1"/>
                    </a:moveTo>
                    <a:cubicBezTo>
                      <a:pt x="31" y="2"/>
                      <a:pt x="37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Freeform 47">
                <a:extLst>
                  <a:ext uri="{FF2B5EF4-FFF2-40B4-BE49-F238E27FC236}">
                    <a16:creationId xmlns:a16="http://schemas.microsoft.com/office/drawing/2014/main" id="{C8FE7D07-2ACA-4830-BB98-FE568A1A4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3275" y="3849727"/>
                <a:ext cx="147990" cy="78339"/>
              </a:xfrm>
              <a:custGeom>
                <a:avLst/>
                <a:gdLst>
                  <a:gd name="T0" fmla="*/ 22 w 45"/>
                  <a:gd name="T1" fmla="*/ 0 h 26"/>
                  <a:gd name="T2" fmla="*/ 28 w 45"/>
                  <a:gd name="T3" fmla="*/ 26 h 26"/>
                  <a:gd name="T4" fmla="*/ 22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2" y="0"/>
                    </a:moveTo>
                    <a:cubicBezTo>
                      <a:pt x="32" y="2"/>
                      <a:pt x="45" y="22"/>
                      <a:pt x="28" y="26"/>
                    </a:cubicBezTo>
                    <a:cubicBezTo>
                      <a:pt x="10" y="24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Freeform 48">
                <a:extLst>
                  <a:ext uri="{FF2B5EF4-FFF2-40B4-BE49-F238E27FC236}">
                    <a16:creationId xmlns:a16="http://schemas.microsoft.com/office/drawing/2014/main" id="{D8C678D8-D159-48FE-BD0C-2C4A937ACB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8532" y="3616257"/>
                <a:ext cx="133812" cy="79154"/>
              </a:xfrm>
              <a:custGeom>
                <a:avLst/>
                <a:gdLst>
                  <a:gd name="T0" fmla="*/ 19 w 41"/>
                  <a:gd name="T1" fmla="*/ 0 h 26"/>
                  <a:gd name="T2" fmla="*/ 7 w 41"/>
                  <a:gd name="T3" fmla="*/ 19 h 26"/>
                  <a:gd name="T4" fmla="*/ 19 w 41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6">
                    <a:moveTo>
                      <a:pt x="19" y="0"/>
                    </a:moveTo>
                    <a:cubicBezTo>
                      <a:pt x="41" y="9"/>
                      <a:pt x="28" y="26"/>
                      <a:pt x="7" y="19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Freeform 49">
                <a:extLst>
                  <a:ext uri="{FF2B5EF4-FFF2-40B4-BE49-F238E27FC236}">
                    <a16:creationId xmlns:a16="http://schemas.microsoft.com/office/drawing/2014/main" id="{29574B54-7600-4D46-BCE4-333BD9C7FF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7146" y="6507925"/>
                <a:ext cx="127608" cy="81603"/>
              </a:xfrm>
              <a:custGeom>
                <a:avLst/>
                <a:gdLst>
                  <a:gd name="T0" fmla="*/ 21 w 39"/>
                  <a:gd name="T1" fmla="*/ 2 h 27"/>
                  <a:gd name="T2" fmla="*/ 26 w 39"/>
                  <a:gd name="T3" fmla="*/ 24 h 27"/>
                  <a:gd name="T4" fmla="*/ 21 w 39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7">
                    <a:moveTo>
                      <a:pt x="21" y="2"/>
                    </a:moveTo>
                    <a:cubicBezTo>
                      <a:pt x="36" y="0"/>
                      <a:pt x="39" y="17"/>
                      <a:pt x="26" y="24"/>
                    </a:cubicBezTo>
                    <a:cubicBezTo>
                      <a:pt x="8" y="27"/>
                      <a:pt x="0" y="9"/>
                      <a:pt x="21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Freeform 62">
                <a:extLst>
                  <a:ext uri="{FF2B5EF4-FFF2-40B4-BE49-F238E27FC236}">
                    <a16:creationId xmlns:a16="http://schemas.microsoft.com/office/drawing/2014/main" id="{71DFCCAC-BC4E-438E-847C-23F9ED6D86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08964" y="2950571"/>
                <a:ext cx="150648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4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Freeform 63">
                <a:extLst>
                  <a:ext uri="{FF2B5EF4-FFF2-40B4-BE49-F238E27FC236}">
                    <a16:creationId xmlns:a16="http://schemas.microsoft.com/office/drawing/2014/main" id="{04BC880B-F0A1-4F59-9595-F9757CEA3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0322" y="4089184"/>
                <a:ext cx="121406" cy="124036"/>
              </a:xfrm>
              <a:custGeom>
                <a:avLst/>
                <a:gdLst>
                  <a:gd name="T0" fmla="*/ 24 w 37"/>
                  <a:gd name="T1" fmla="*/ 4 h 41"/>
                  <a:gd name="T2" fmla="*/ 29 w 37"/>
                  <a:gd name="T3" fmla="*/ 26 h 41"/>
                  <a:gd name="T4" fmla="*/ 24 w 37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41">
                    <a:moveTo>
                      <a:pt x="24" y="4"/>
                    </a:moveTo>
                    <a:cubicBezTo>
                      <a:pt x="37" y="1"/>
                      <a:pt x="28" y="18"/>
                      <a:pt x="29" y="26"/>
                    </a:cubicBezTo>
                    <a:cubicBezTo>
                      <a:pt x="8" y="41"/>
                      <a:pt x="0" y="0"/>
                      <a:pt x="24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Freeform 64">
                <a:extLst>
                  <a:ext uri="{FF2B5EF4-FFF2-40B4-BE49-F238E27FC236}">
                    <a16:creationId xmlns:a16="http://schemas.microsoft.com/office/drawing/2014/main" id="{BDA2CAA7-50D4-45D1-9987-B04B1B2C9E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273" y="2682263"/>
                <a:ext cx="137356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Freeform 65">
                <a:extLst>
                  <a:ext uri="{FF2B5EF4-FFF2-40B4-BE49-F238E27FC236}">
                    <a16:creationId xmlns:a16="http://schemas.microsoft.com/office/drawing/2014/main" id="{0205D403-CB96-4598-840E-C69BE0F856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904" y="3826278"/>
                <a:ext cx="121406" cy="79154"/>
              </a:xfrm>
              <a:custGeom>
                <a:avLst/>
                <a:gdLst>
                  <a:gd name="T0" fmla="*/ 19 w 37"/>
                  <a:gd name="T1" fmla="*/ 0 h 26"/>
                  <a:gd name="T2" fmla="*/ 22 w 37"/>
                  <a:gd name="T3" fmla="*/ 26 h 26"/>
                  <a:gd name="T4" fmla="*/ 19 w 37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6">
                    <a:moveTo>
                      <a:pt x="19" y="0"/>
                    </a:moveTo>
                    <a:cubicBezTo>
                      <a:pt x="31" y="1"/>
                      <a:pt x="37" y="23"/>
                      <a:pt x="22" y="26"/>
                    </a:cubicBezTo>
                    <a:cubicBezTo>
                      <a:pt x="2" y="26"/>
                      <a:pt x="0" y="0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Freeform 66">
                <a:extLst>
                  <a:ext uri="{FF2B5EF4-FFF2-40B4-BE49-F238E27FC236}">
                    <a16:creationId xmlns:a16="http://schemas.microsoft.com/office/drawing/2014/main" id="{C87A8393-9E4F-46F4-8329-B4BA56FA00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86" y="5372714"/>
                <a:ext cx="131153" cy="111796"/>
              </a:xfrm>
              <a:custGeom>
                <a:avLst/>
                <a:gdLst>
                  <a:gd name="T0" fmla="*/ 22 w 40"/>
                  <a:gd name="T1" fmla="*/ 1 h 37"/>
                  <a:gd name="T2" fmla="*/ 40 w 40"/>
                  <a:gd name="T3" fmla="*/ 18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36" y="0"/>
                      <a:pt x="40" y="8"/>
                      <a:pt x="40" y="18"/>
                    </a:cubicBezTo>
                    <a:cubicBezTo>
                      <a:pt x="27" y="37"/>
                      <a:pt x="0" y="14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Freeform 67">
                <a:extLst>
                  <a:ext uri="{FF2B5EF4-FFF2-40B4-BE49-F238E27FC236}">
                    <a16:creationId xmlns:a16="http://schemas.microsoft.com/office/drawing/2014/main" id="{88BE4EC1-3B86-40F5-93A2-50EB4D167E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56866" y="4588736"/>
                <a:ext cx="157737" cy="118324"/>
              </a:xfrm>
              <a:custGeom>
                <a:avLst/>
                <a:gdLst>
                  <a:gd name="T0" fmla="*/ 28 w 48"/>
                  <a:gd name="T1" fmla="*/ 1 h 39"/>
                  <a:gd name="T2" fmla="*/ 46 w 48"/>
                  <a:gd name="T3" fmla="*/ 11 h 39"/>
                  <a:gd name="T4" fmla="*/ 28 w 48"/>
                  <a:gd name="T5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9">
                    <a:moveTo>
                      <a:pt x="28" y="1"/>
                    </a:moveTo>
                    <a:cubicBezTo>
                      <a:pt x="39" y="0"/>
                      <a:pt x="43" y="5"/>
                      <a:pt x="46" y="11"/>
                    </a:cubicBezTo>
                    <a:cubicBezTo>
                      <a:pt x="48" y="39"/>
                      <a:pt x="0" y="17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Freeform 68">
                <a:extLst>
                  <a:ext uri="{FF2B5EF4-FFF2-40B4-BE49-F238E27FC236}">
                    <a16:creationId xmlns:a16="http://schemas.microsoft.com/office/drawing/2014/main" id="{DAB31707-2BF8-45D1-A32F-9F5C0E30A4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4254" y="3245996"/>
                <a:ext cx="115202" cy="124036"/>
              </a:xfrm>
              <a:custGeom>
                <a:avLst/>
                <a:gdLst>
                  <a:gd name="T0" fmla="*/ 16 w 35"/>
                  <a:gd name="T1" fmla="*/ 4 h 41"/>
                  <a:gd name="T2" fmla="*/ 33 w 35"/>
                  <a:gd name="T3" fmla="*/ 15 h 41"/>
                  <a:gd name="T4" fmla="*/ 16 w 35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1">
                    <a:moveTo>
                      <a:pt x="16" y="4"/>
                    </a:moveTo>
                    <a:cubicBezTo>
                      <a:pt x="35" y="5"/>
                      <a:pt x="32" y="0"/>
                      <a:pt x="33" y="15"/>
                    </a:cubicBezTo>
                    <a:cubicBezTo>
                      <a:pt x="34" y="41"/>
                      <a:pt x="0" y="23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9" name="Freeform 69">
                <a:extLst>
                  <a:ext uri="{FF2B5EF4-FFF2-40B4-BE49-F238E27FC236}">
                    <a16:creationId xmlns:a16="http://schemas.microsoft.com/office/drawing/2014/main" id="{9C8FA174-E0E4-49F2-A960-0BE48D3019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63511" y="5654959"/>
                <a:ext cx="144445" cy="111796"/>
              </a:xfrm>
              <a:custGeom>
                <a:avLst/>
                <a:gdLst>
                  <a:gd name="T0" fmla="*/ 29 w 44"/>
                  <a:gd name="T1" fmla="*/ 0 h 37"/>
                  <a:gd name="T2" fmla="*/ 42 w 44"/>
                  <a:gd name="T3" fmla="*/ 21 h 37"/>
                  <a:gd name="T4" fmla="*/ 29 w 44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7">
                    <a:moveTo>
                      <a:pt x="29" y="0"/>
                    </a:moveTo>
                    <a:cubicBezTo>
                      <a:pt x="36" y="2"/>
                      <a:pt x="44" y="12"/>
                      <a:pt x="42" y="21"/>
                    </a:cubicBezTo>
                    <a:cubicBezTo>
                      <a:pt x="25" y="37"/>
                      <a:pt x="0" y="7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0" name="Freeform 70">
                <a:extLst>
                  <a:ext uri="{FF2B5EF4-FFF2-40B4-BE49-F238E27FC236}">
                    <a16:creationId xmlns:a16="http://schemas.microsoft.com/office/drawing/2014/main" id="{9C475233-7BEF-47BB-8A48-185AF3BE7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27724" y="6246703"/>
                <a:ext cx="131153" cy="75890"/>
              </a:xfrm>
              <a:custGeom>
                <a:avLst/>
                <a:gdLst>
                  <a:gd name="T0" fmla="*/ 18 w 40"/>
                  <a:gd name="T1" fmla="*/ 0 h 25"/>
                  <a:gd name="T2" fmla="*/ 7 w 40"/>
                  <a:gd name="T3" fmla="*/ 21 h 25"/>
                  <a:gd name="T4" fmla="*/ 18 w 40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5">
                    <a:moveTo>
                      <a:pt x="18" y="0"/>
                    </a:moveTo>
                    <a:cubicBezTo>
                      <a:pt x="40" y="9"/>
                      <a:pt x="26" y="25"/>
                      <a:pt x="7" y="21"/>
                    </a:cubicBezTo>
                    <a:cubicBezTo>
                      <a:pt x="0" y="11"/>
                      <a:pt x="5" y="0"/>
                      <a:pt x="1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Freeform 71">
                <a:extLst>
                  <a:ext uri="{FF2B5EF4-FFF2-40B4-BE49-F238E27FC236}">
                    <a16:creationId xmlns:a16="http://schemas.microsoft.com/office/drawing/2014/main" id="{015728E8-62B6-4217-B383-43AA084AA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5054" y="5134309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6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39" y="3"/>
                      <a:pt x="40" y="30"/>
                      <a:pt x="16" y="26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2" name="Freeform 72">
                <a:extLst>
                  <a:ext uri="{FF2B5EF4-FFF2-40B4-BE49-F238E27FC236}">
                    <a16:creationId xmlns:a16="http://schemas.microsoft.com/office/drawing/2014/main" id="{77D689AF-C161-494D-A4B8-B746B0A7D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1791" y="4907450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7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40" y="1"/>
                      <a:pt x="40" y="30"/>
                      <a:pt x="17" y="26"/>
                    </a:cubicBezTo>
                    <a:cubicBezTo>
                      <a:pt x="0" y="7"/>
                      <a:pt x="15" y="5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3" name="Freeform 73">
                <a:extLst>
                  <a:ext uri="{FF2B5EF4-FFF2-40B4-BE49-F238E27FC236}">
                    <a16:creationId xmlns:a16="http://schemas.microsoft.com/office/drawing/2014/main" id="{9BD9C1D5-8CC9-4FD9-8775-C51FE208DB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64" y="4407815"/>
                <a:ext cx="121406" cy="84051"/>
              </a:xfrm>
              <a:custGeom>
                <a:avLst/>
                <a:gdLst>
                  <a:gd name="T0" fmla="*/ 13 w 37"/>
                  <a:gd name="T1" fmla="*/ 2 h 28"/>
                  <a:gd name="T2" fmla="*/ 29 w 37"/>
                  <a:gd name="T3" fmla="*/ 9 h 28"/>
                  <a:gd name="T4" fmla="*/ 14 w 37"/>
                  <a:gd name="T5" fmla="*/ 28 h 28"/>
                  <a:gd name="T6" fmla="*/ 13 w 37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8">
                    <a:moveTo>
                      <a:pt x="13" y="2"/>
                    </a:moveTo>
                    <a:cubicBezTo>
                      <a:pt x="23" y="0"/>
                      <a:pt x="25" y="4"/>
                      <a:pt x="29" y="9"/>
                    </a:cubicBezTo>
                    <a:cubicBezTo>
                      <a:pt x="37" y="19"/>
                      <a:pt x="25" y="25"/>
                      <a:pt x="14" y="28"/>
                    </a:cubicBezTo>
                    <a:cubicBezTo>
                      <a:pt x="4" y="21"/>
                      <a:pt x="0" y="7"/>
                      <a:pt x="13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4" name="Freeform 74">
                <a:extLst>
                  <a:ext uri="{FF2B5EF4-FFF2-40B4-BE49-F238E27FC236}">
                    <a16:creationId xmlns:a16="http://schemas.microsoft.com/office/drawing/2014/main" id="{BE04C179-888B-4E0C-AB31-0DAEEDF7F6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616" y="5988099"/>
                <a:ext cx="137356" cy="120771"/>
              </a:xfrm>
              <a:custGeom>
                <a:avLst/>
                <a:gdLst>
                  <a:gd name="T0" fmla="*/ 19 w 42"/>
                  <a:gd name="T1" fmla="*/ 0 h 40"/>
                  <a:gd name="T2" fmla="*/ 4 w 42"/>
                  <a:gd name="T3" fmla="*/ 19 h 40"/>
                  <a:gd name="T4" fmla="*/ 19 w 42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40">
                    <a:moveTo>
                      <a:pt x="19" y="0"/>
                    </a:moveTo>
                    <a:cubicBezTo>
                      <a:pt x="42" y="10"/>
                      <a:pt x="20" y="40"/>
                      <a:pt x="4" y="19"/>
                    </a:cubicBezTo>
                    <a:cubicBezTo>
                      <a:pt x="0" y="6"/>
                      <a:pt x="8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Freeform 75">
                <a:extLst>
                  <a:ext uri="{FF2B5EF4-FFF2-40B4-BE49-F238E27FC236}">
                    <a16:creationId xmlns:a16="http://schemas.microsoft.com/office/drawing/2014/main" id="{6B7C84F5-868D-4805-9F83-C8A345D3D5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625" y="2442495"/>
                <a:ext cx="128495" cy="78339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3"/>
                      <a:pt x="34" y="25"/>
                      <a:pt x="19" y="26"/>
                    </a:cubicBezTo>
                    <a:cubicBezTo>
                      <a:pt x="0" y="19"/>
                      <a:pt x="7" y="3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Freeform 77">
                <a:extLst>
                  <a:ext uri="{FF2B5EF4-FFF2-40B4-BE49-F238E27FC236}">
                    <a16:creationId xmlns:a16="http://schemas.microsoft.com/office/drawing/2014/main" id="{B86694F4-707C-4741-BA22-5E0CDF61FB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871" y="3606778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3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Freeform 85">
                <a:extLst>
                  <a:ext uri="{FF2B5EF4-FFF2-40B4-BE49-F238E27FC236}">
                    <a16:creationId xmlns:a16="http://schemas.microsoft.com/office/drawing/2014/main" id="{268A4DA4-E5A8-4031-8FB8-C1359830DC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31130" y="6434597"/>
                <a:ext cx="127608" cy="97107"/>
              </a:xfrm>
              <a:custGeom>
                <a:avLst/>
                <a:gdLst>
                  <a:gd name="T0" fmla="*/ 21 w 39"/>
                  <a:gd name="T1" fmla="*/ 0 h 32"/>
                  <a:gd name="T2" fmla="*/ 13 w 39"/>
                  <a:gd name="T3" fmla="*/ 20 h 32"/>
                  <a:gd name="T4" fmla="*/ 21 w 39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2">
                    <a:moveTo>
                      <a:pt x="21" y="0"/>
                    </a:moveTo>
                    <a:cubicBezTo>
                      <a:pt x="39" y="2"/>
                      <a:pt x="32" y="32"/>
                      <a:pt x="13" y="20"/>
                    </a:cubicBezTo>
                    <a:cubicBezTo>
                      <a:pt x="3" y="23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8" name="Freeform 87">
                <a:extLst>
                  <a:ext uri="{FF2B5EF4-FFF2-40B4-BE49-F238E27FC236}">
                    <a16:creationId xmlns:a16="http://schemas.microsoft.com/office/drawing/2014/main" id="{2CB62FF0-AEEA-45FC-9BD0-2D100F390C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18609" y="6657631"/>
                <a:ext cx="134697" cy="90579"/>
              </a:xfrm>
              <a:custGeom>
                <a:avLst/>
                <a:gdLst>
                  <a:gd name="T0" fmla="*/ 27 w 41"/>
                  <a:gd name="T1" fmla="*/ 0 h 30"/>
                  <a:gd name="T2" fmla="*/ 41 w 41"/>
                  <a:gd name="T3" fmla="*/ 19 h 30"/>
                  <a:gd name="T4" fmla="*/ 27 w 41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0">
                    <a:moveTo>
                      <a:pt x="27" y="0"/>
                    </a:moveTo>
                    <a:cubicBezTo>
                      <a:pt x="35" y="0"/>
                      <a:pt x="40" y="11"/>
                      <a:pt x="41" y="19"/>
                    </a:cubicBezTo>
                    <a:cubicBezTo>
                      <a:pt x="21" y="30"/>
                      <a:pt x="0" y="10"/>
                      <a:pt x="27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Freeform 88">
                <a:extLst>
                  <a:ext uri="{FF2B5EF4-FFF2-40B4-BE49-F238E27FC236}">
                    <a16:creationId xmlns:a16="http://schemas.microsoft.com/office/drawing/2014/main" id="{753DCB44-0E85-4770-A989-F1B86F200D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9170" y="5704047"/>
                <a:ext cx="6204" cy="6527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1"/>
                      <a:pt x="2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Freeform 91">
                <a:extLst>
                  <a:ext uri="{FF2B5EF4-FFF2-40B4-BE49-F238E27FC236}">
                    <a16:creationId xmlns:a16="http://schemas.microsoft.com/office/drawing/2014/main" id="{5DA00070-D353-48A9-AFBD-9305424EB7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8166" y="2764083"/>
                <a:ext cx="118747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0" y="1"/>
                      <a:pt x="36" y="24"/>
                      <a:pt x="21" y="27"/>
                    </a:cubicBezTo>
                    <a:cubicBezTo>
                      <a:pt x="1" y="26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Freeform 92">
                <a:extLst>
                  <a:ext uri="{FF2B5EF4-FFF2-40B4-BE49-F238E27FC236}">
                    <a16:creationId xmlns:a16="http://schemas.microsoft.com/office/drawing/2014/main" id="{FEF02EE7-A1CD-4F49-9BBC-4F845786B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7206" y="2420506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Freeform 93">
                <a:extLst>
                  <a:ext uri="{FF2B5EF4-FFF2-40B4-BE49-F238E27FC236}">
                    <a16:creationId xmlns:a16="http://schemas.microsoft.com/office/drawing/2014/main" id="{D94FF856-CBC2-4F9B-8C88-0A61402F9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8" y="3285274"/>
                <a:ext cx="127608" cy="79154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4"/>
                      <a:pt x="34" y="25"/>
                      <a:pt x="19" y="26"/>
                    </a:cubicBezTo>
                    <a:cubicBezTo>
                      <a:pt x="0" y="20"/>
                      <a:pt x="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Freeform 94">
                <a:extLst>
                  <a:ext uri="{FF2B5EF4-FFF2-40B4-BE49-F238E27FC236}">
                    <a16:creationId xmlns:a16="http://schemas.microsoft.com/office/drawing/2014/main" id="{AB7BC1C0-67DD-44B3-AEF8-3046B55C12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01814" y="5367453"/>
                <a:ext cx="138242" cy="102819"/>
              </a:xfrm>
              <a:custGeom>
                <a:avLst/>
                <a:gdLst>
                  <a:gd name="T0" fmla="*/ 29 w 42"/>
                  <a:gd name="T1" fmla="*/ 1 h 34"/>
                  <a:gd name="T2" fmla="*/ 40 w 42"/>
                  <a:gd name="T3" fmla="*/ 20 h 34"/>
                  <a:gd name="T4" fmla="*/ 29 w 42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4">
                    <a:moveTo>
                      <a:pt x="29" y="1"/>
                    </a:moveTo>
                    <a:cubicBezTo>
                      <a:pt x="38" y="0"/>
                      <a:pt x="42" y="12"/>
                      <a:pt x="40" y="20"/>
                    </a:cubicBezTo>
                    <a:cubicBezTo>
                      <a:pt x="22" y="34"/>
                      <a:pt x="0" y="9"/>
                      <a:pt x="2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Freeform 95">
                <a:extLst>
                  <a:ext uri="{FF2B5EF4-FFF2-40B4-BE49-F238E27FC236}">
                    <a16:creationId xmlns:a16="http://schemas.microsoft.com/office/drawing/2014/main" id="{79D1FD88-FD27-4B5E-9EC2-911808A058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0165" y="3055861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2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5" name="Freeform 96">
                <a:extLst>
                  <a:ext uri="{FF2B5EF4-FFF2-40B4-BE49-F238E27FC236}">
                    <a16:creationId xmlns:a16="http://schemas.microsoft.com/office/drawing/2014/main" id="{C7DE49B6-A789-40DB-B057-37DCE5E41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85551" y="3575426"/>
                <a:ext cx="147104" cy="108531"/>
              </a:xfrm>
              <a:custGeom>
                <a:avLst/>
                <a:gdLst>
                  <a:gd name="T0" fmla="*/ 28 w 45"/>
                  <a:gd name="T1" fmla="*/ 0 h 36"/>
                  <a:gd name="T2" fmla="*/ 41 w 45"/>
                  <a:gd name="T3" fmla="*/ 20 h 36"/>
                  <a:gd name="T4" fmla="*/ 28 w 45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36">
                    <a:moveTo>
                      <a:pt x="28" y="0"/>
                    </a:moveTo>
                    <a:cubicBezTo>
                      <a:pt x="32" y="0"/>
                      <a:pt x="45" y="13"/>
                      <a:pt x="41" y="20"/>
                    </a:cubicBezTo>
                    <a:cubicBezTo>
                      <a:pt x="24" y="36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Freeform 97">
                <a:extLst>
                  <a:ext uri="{FF2B5EF4-FFF2-40B4-BE49-F238E27FC236}">
                    <a16:creationId xmlns:a16="http://schemas.microsoft.com/office/drawing/2014/main" id="{5873829D-5204-48B1-8271-B803682D83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54863" y="4784277"/>
                <a:ext cx="190526" cy="121588"/>
              </a:xfrm>
              <a:custGeom>
                <a:avLst/>
                <a:gdLst>
                  <a:gd name="T0" fmla="*/ 42 w 58"/>
                  <a:gd name="T1" fmla="*/ 0 h 40"/>
                  <a:gd name="T2" fmla="*/ 53 w 58"/>
                  <a:gd name="T3" fmla="*/ 17 h 40"/>
                  <a:gd name="T4" fmla="*/ 42 w 58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8" h="40">
                    <a:moveTo>
                      <a:pt x="42" y="0"/>
                    </a:moveTo>
                    <a:cubicBezTo>
                      <a:pt x="52" y="0"/>
                      <a:pt x="50" y="9"/>
                      <a:pt x="53" y="17"/>
                    </a:cubicBezTo>
                    <a:cubicBezTo>
                      <a:pt x="58" y="40"/>
                      <a:pt x="0" y="6"/>
                      <a:pt x="4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7" name="Freeform 98">
                <a:extLst>
                  <a:ext uri="{FF2B5EF4-FFF2-40B4-BE49-F238E27FC236}">
                    <a16:creationId xmlns:a16="http://schemas.microsoft.com/office/drawing/2014/main" id="{26F30F65-64C8-44FB-B6BD-0BBAFA3B7F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7348" y="4265818"/>
                <a:ext cx="147990" cy="79154"/>
              </a:xfrm>
              <a:custGeom>
                <a:avLst/>
                <a:gdLst>
                  <a:gd name="T0" fmla="*/ 23 w 45"/>
                  <a:gd name="T1" fmla="*/ 0 h 26"/>
                  <a:gd name="T2" fmla="*/ 30 w 45"/>
                  <a:gd name="T3" fmla="*/ 26 h 26"/>
                  <a:gd name="T4" fmla="*/ 23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3" y="0"/>
                    </a:moveTo>
                    <a:cubicBezTo>
                      <a:pt x="33" y="2"/>
                      <a:pt x="45" y="21"/>
                      <a:pt x="30" y="26"/>
                    </a:cubicBezTo>
                    <a:cubicBezTo>
                      <a:pt x="10" y="24"/>
                      <a:pt x="0" y="8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Freeform 99">
                <a:extLst>
                  <a:ext uri="{FF2B5EF4-FFF2-40B4-BE49-F238E27FC236}">
                    <a16:creationId xmlns:a16="http://schemas.microsoft.com/office/drawing/2014/main" id="{193BEA64-7498-46F1-85CC-A5C96EC982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40243" y="4473676"/>
                <a:ext cx="219770" cy="121588"/>
              </a:xfrm>
              <a:custGeom>
                <a:avLst/>
                <a:gdLst>
                  <a:gd name="T0" fmla="*/ 36 w 67"/>
                  <a:gd name="T1" fmla="*/ 0 h 40"/>
                  <a:gd name="T2" fmla="*/ 44 w 67"/>
                  <a:gd name="T3" fmla="*/ 2 h 40"/>
                  <a:gd name="T4" fmla="*/ 31 w 67"/>
                  <a:gd name="T5" fmla="*/ 2 h 40"/>
                  <a:gd name="T6" fmla="*/ 36 w 6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40">
                    <a:moveTo>
                      <a:pt x="36" y="0"/>
                    </a:moveTo>
                    <a:cubicBezTo>
                      <a:pt x="39" y="3"/>
                      <a:pt x="41" y="0"/>
                      <a:pt x="44" y="2"/>
                    </a:cubicBezTo>
                    <a:cubicBezTo>
                      <a:pt x="67" y="40"/>
                      <a:pt x="0" y="25"/>
                      <a:pt x="31" y="2"/>
                    </a:cubicBezTo>
                    <a:cubicBezTo>
                      <a:pt x="24" y="11"/>
                      <a:pt x="31" y="5"/>
                      <a:pt x="3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Freeform 100">
                <a:extLst>
                  <a:ext uri="{FF2B5EF4-FFF2-40B4-BE49-F238E27FC236}">
                    <a16:creationId xmlns:a16="http://schemas.microsoft.com/office/drawing/2014/main" id="{B0C67838-49E2-4B6A-AC69-3A6B791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9752" y="3894259"/>
                <a:ext cx="128495" cy="93843"/>
              </a:xfrm>
              <a:custGeom>
                <a:avLst/>
                <a:gdLst>
                  <a:gd name="T0" fmla="*/ 28 w 39"/>
                  <a:gd name="T1" fmla="*/ 1 h 31"/>
                  <a:gd name="T2" fmla="*/ 39 w 39"/>
                  <a:gd name="T3" fmla="*/ 21 h 31"/>
                  <a:gd name="T4" fmla="*/ 28 w 39"/>
                  <a:gd name="T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1">
                    <a:moveTo>
                      <a:pt x="28" y="1"/>
                    </a:moveTo>
                    <a:cubicBezTo>
                      <a:pt x="38" y="0"/>
                      <a:pt x="38" y="12"/>
                      <a:pt x="39" y="21"/>
                    </a:cubicBezTo>
                    <a:cubicBezTo>
                      <a:pt x="18" y="31"/>
                      <a:pt x="0" y="12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Freeform 101">
                <a:extLst>
                  <a:ext uri="{FF2B5EF4-FFF2-40B4-BE49-F238E27FC236}">
                    <a16:creationId xmlns:a16="http://schemas.microsoft.com/office/drawing/2014/main" id="{49A20809-A2DD-4085-B78C-B4BA41E979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4469" y="5102465"/>
                <a:ext cx="138242" cy="81603"/>
              </a:xfrm>
              <a:custGeom>
                <a:avLst/>
                <a:gdLst>
                  <a:gd name="T0" fmla="*/ 22 w 42"/>
                  <a:gd name="T1" fmla="*/ 0 h 27"/>
                  <a:gd name="T2" fmla="*/ 14 w 42"/>
                  <a:gd name="T3" fmla="*/ 25 h 27"/>
                  <a:gd name="T4" fmla="*/ 22 w 42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22" y="0"/>
                    </a:moveTo>
                    <a:cubicBezTo>
                      <a:pt x="42" y="7"/>
                      <a:pt x="28" y="27"/>
                      <a:pt x="14" y="25"/>
                    </a:cubicBezTo>
                    <a:cubicBezTo>
                      <a:pt x="0" y="18"/>
                      <a:pt x="9" y="2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1" name="Freeform 102">
                <a:extLst>
                  <a:ext uri="{FF2B5EF4-FFF2-40B4-BE49-F238E27FC236}">
                    <a16:creationId xmlns:a16="http://schemas.microsoft.com/office/drawing/2014/main" id="{B775045C-37C7-4493-8D9C-9F99C55F0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0648" y="5662850"/>
                <a:ext cx="121406" cy="99554"/>
              </a:xfrm>
              <a:custGeom>
                <a:avLst/>
                <a:gdLst>
                  <a:gd name="T0" fmla="*/ 21 w 37"/>
                  <a:gd name="T1" fmla="*/ 0 h 33"/>
                  <a:gd name="T2" fmla="*/ 19 w 37"/>
                  <a:gd name="T3" fmla="*/ 23 h 33"/>
                  <a:gd name="T4" fmla="*/ 21 w 37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3">
                    <a:moveTo>
                      <a:pt x="21" y="0"/>
                    </a:moveTo>
                    <a:cubicBezTo>
                      <a:pt x="37" y="0"/>
                      <a:pt x="29" y="33"/>
                      <a:pt x="19" y="23"/>
                    </a:cubicBezTo>
                    <a:cubicBezTo>
                      <a:pt x="0" y="30"/>
                      <a:pt x="3" y="0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2" name="Freeform 103">
                <a:extLst>
                  <a:ext uri="{FF2B5EF4-FFF2-40B4-BE49-F238E27FC236}">
                    <a16:creationId xmlns:a16="http://schemas.microsoft.com/office/drawing/2014/main" id="{A3BE9A7E-1BA8-46F8-B318-E2ECCBFDC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73556" y="5933272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Freeform 104">
                <a:extLst>
                  <a:ext uri="{FF2B5EF4-FFF2-40B4-BE49-F238E27FC236}">
                    <a16:creationId xmlns:a16="http://schemas.microsoft.com/office/drawing/2014/main" id="{5F1ADC58-BB04-4DC8-AABD-162D83F27F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9016" y="2464185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Freeform 113">
                <a:extLst>
                  <a:ext uri="{FF2B5EF4-FFF2-40B4-BE49-F238E27FC236}">
                    <a16:creationId xmlns:a16="http://schemas.microsoft.com/office/drawing/2014/main" id="{F994FC45-8DC0-49B0-A05A-B2B1878F3E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0357" y="4852103"/>
                <a:ext cx="9748" cy="8977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1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2" y="3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Freeform 114">
                <a:extLst>
                  <a:ext uri="{FF2B5EF4-FFF2-40B4-BE49-F238E27FC236}">
                    <a16:creationId xmlns:a16="http://schemas.microsoft.com/office/drawing/2014/main" id="{B0DFE4B7-ABE2-4D83-A5BC-2100890C36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3761" y="3618418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6" name="Freeform 115">
                <a:extLst>
                  <a:ext uri="{FF2B5EF4-FFF2-40B4-BE49-F238E27FC236}">
                    <a16:creationId xmlns:a16="http://schemas.microsoft.com/office/drawing/2014/main" id="{3875A6F5-143B-4099-A2BA-B42D029810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8048" y="4281272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Freeform 117">
                <a:extLst>
                  <a:ext uri="{FF2B5EF4-FFF2-40B4-BE49-F238E27FC236}">
                    <a16:creationId xmlns:a16="http://schemas.microsoft.com/office/drawing/2014/main" id="{D55AA3FB-BBFD-48A5-A816-17F15A8BA1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5365" y="5976951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8" name="Freeform 118">
                <a:extLst>
                  <a:ext uri="{FF2B5EF4-FFF2-40B4-BE49-F238E27FC236}">
                    <a16:creationId xmlns:a16="http://schemas.microsoft.com/office/drawing/2014/main" id="{6069A188-5649-4675-BA50-263D06231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14781" y="6554638"/>
                <a:ext cx="131153" cy="96290"/>
              </a:xfrm>
              <a:custGeom>
                <a:avLst/>
                <a:gdLst>
                  <a:gd name="T0" fmla="*/ 22 w 40"/>
                  <a:gd name="T1" fmla="*/ 0 h 32"/>
                  <a:gd name="T2" fmla="*/ 16 w 40"/>
                  <a:gd name="T3" fmla="*/ 25 h 32"/>
                  <a:gd name="T4" fmla="*/ 22 w 40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2">
                    <a:moveTo>
                      <a:pt x="22" y="0"/>
                    </a:moveTo>
                    <a:cubicBezTo>
                      <a:pt x="40" y="3"/>
                      <a:pt x="40" y="32"/>
                      <a:pt x="16" y="25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9" name="Freeform 119">
                <a:extLst>
                  <a:ext uri="{FF2B5EF4-FFF2-40B4-BE49-F238E27FC236}">
                    <a16:creationId xmlns:a16="http://schemas.microsoft.com/office/drawing/2014/main" id="{FC01152A-5489-44EF-B864-EC4DD7B316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01455" y="6286263"/>
                <a:ext cx="127608" cy="150965"/>
              </a:xfrm>
              <a:custGeom>
                <a:avLst/>
                <a:gdLst>
                  <a:gd name="T0" fmla="*/ 13 w 39"/>
                  <a:gd name="T1" fmla="*/ 6 h 50"/>
                  <a:gd name="T2" fmla="*/ 0 w 39"/>
                  <a:gd name="T3" fmla="*/ 23 h 50"/>
                  <a:gd name="T4" fmla="*/ 13 w 39"/>
                  <a:gd name="T5" fmla="*/ 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50">
                    <a:moveTo>
                      <a:pt x="13" y="6"/>
                    </a:moveTo>
                    <a:cubicBezTo>
                      <a:pt x="39" y="10"/>
                      <a:pt x="16" y="50"/>
                      <a:pt x="0" y="23"/>
                    </a:cubicBezTo>
                    <a:cubicBezTo>
                      <a:pt x="1" y="0"/>
                      <a:pt x="5" y="14"/>
                      <a:pt x="13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0" name="Freeform 8">
                <a:extLst>
                  <a:ext uri="{FF2B5EF4-FFF2-40B4-BE49-F238E27FC236}">
                    <a16:creationId xmlns:a16="http://schemas.microsoft.com/office/drawing/2014/main" id="{D3CAA289-9C0C-490A-9768-49BBD637B9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2287" y="3490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1" name="Freeform 8">
                <a:extLst>
                  <a:ext uri="{FF2B5EF4-FFF2-40B4-BE49-F238E27FC236}">
                    <a16:creationId xmlns:a16="http://schemas.microsoft.com/office/drawing/2014/main" id="{0ACB33D8-7879-498C-8BC7-4C4F6ECED2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2464" y="97108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2" name="Freeform 106">
                <a:extLst>
                  <a:ext uri="{FF2B5EF4-FFF2-40B4-BE49-F238E27FC236}">
                    <a16:creationId xmlns:a16="http://schemas.microsoft.com/office/drawing/2014/main" id="{A6BB204E-D937-4C4D-BCB6-DF9F7A406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1618" y="6714098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EF447936-9AA6-4873-BD6B-3A7DBBCF4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3502" y="7475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43">
              <a:extLst>
                <a:ext uri="{FF2B5EF4-FFF2-40B4-BE49-F238E27FC236}">
                  <a16:creationId xmlns:a16="http://schemas.microsoft.com/office/drawing/2014/main" id="{CC3E0D11-92C6-4141-B7C5-5B8BA0E40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29875" y="6000711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51">
              <a:extLst>
                <a:ext uri="{FF2B5EF4-FFF2-40B4-BE49-F238E27FC236}">
                  <a16:creationId xmlns:a16="http://schemas.microsoft.com/office/drawing/2014/main" id="{CA82DB1A-E0D4-4D6D-A64A-868014C79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382" y="577584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2">
              <a:extLst>
                <a:ext uri="{FF2B5EF4-FFF2-40B4-BE49-F238E27FC236}">
                  <a16:creationId xmlns:a16="http://schemas.microsoft.com/office/drawing/2014/main" id="{79E9E5C1-D60A-4EA8-9C04-15595A7BB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8609" y="643450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3">
              <a:extLst>
                <a:ext uri="{FF2B5EF4-FFF2-40B4-BE49-F238E27FC236}">
                  <a16:creationId xmlns:a16="http://schemas.microsoft.com/office/drawing/2014/main" id="{BAD910CD-D57C-45DA-8A9B-5E3CD57EA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890" y="5548501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4">
              <a:extLst>
                <a:ext uri="{FF2B5EF4-FFF2-40B4-BE49-F238E27FC236}">
                  <a16:creationId xmlns:a16="http://schemas.microsoft.com/office/drawing/2014/main" id="{5402826A-583C-4667-AEF8-DAA426928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8217" y="621571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5">
              <a:extLst>
                <a:ext uri="{FF2B5EF4-FFF2-40B4-BE49-F238E27FC236}">
                  <a16:creationId xmlns:a16="http://schemas.microsoft.com/office/drawing/2014/main" id="{4E02EBB7-1EC6-4320-B9C9-64E237CB9C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6485" y="534869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6">
              <a:extLst>
                <a:ext uri="{FF2B5EF4-FFF2-40B4-BE49-F238E27FC236}">
                  <a16:creationId xmlns:a16="http://schemas.microsoft.com/office/drawing/2014/main" id="{C62D78D2-A229-4811-9BFA-43C28BC02A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447" y="4515392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57">
              <a:extLst>
                <a:ext uri="{FF2B5EF4-FFF2-40B4-BE49-F238E27FC236}">
                  <a16:creationId xmlns:a16="http://schemas.microsoft.com/office/drawing/2014/main" id="{50D562C1-4FFF-4863-9D92-339D7D867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588" y="511446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9">
              <a:extLst>
                <a:ext uri="{FF2B5EF4-FFF2-40B4-BE49-F238E27FC236}">
                  <a16:creationId xmlns:a16="http://schemas.microsoft.com/office/drawing/2014/main" id="{49EA74AB-1F40-426C-9606-B571634E0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7517" y="6658744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24E43341-2786-439A-990F-D4DA15299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0066" y="48125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61">
              <a:extLst>
                <a:ext uri="{FF2B5EF4-FFF2-40B4-BE49-F238E27FC236}">
                  <a16:creationId xmlns:a16="http://schemas.microsoft.com/office/drawing/2014/main" id="{C301CB0C-1558-41B4-B70E-2CC306AB5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7683" y="492022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78">
              <a:extLst>
                <a:ext uri="{FF2B5EF4-FFF2-40B4-BE49-F238E27FC236}">
                  <a16:creationId xmlns:a16="http://schemas.microsoft.com/office/drawing/2014/main" id="{9EFD2F56-A311-4A9C-98DB-DD899F845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73283" y="608534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79">
              <a:extLst>
                <a:ext uri="{FF2B5EF4-FFF2-40B4-BE49-F238E27FC236}">
                  <a16:creationId xmlns:a16="http://schemas.microsoft.com/office/drawing/2014/main" id="{EB1A7473-AA51-43BA-A524-59689C5D46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4838" y="586000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0">
              <a:extLst>
                <a:ext uri="{FF2B5EF4-FFF2-40B4-BE49-F238E27FC236}">
                  <a16:creationId xmlns:a16="http://schemas.microsoft.com/office/drawing/2014/main" id="{515EE26E-DD80-4E28-A9E4-E3C1C9593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9291" y="562547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1">
              <a:extLst>
                <a:ext uri="{FF2B5EF4-FFF2-40B4-BE49-F238E27FC236}">
                  <a16:creationId xmlns:a16="http://schemas.microsoft.com/office/drawing/2014/main" id="{6CA0BB20-E66B-4B1E-A334-03D3C7922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0291" y="458794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2">
              <a:extLst>
                <a:ext uri="{FF2B5EF4-FFF2-40B4-BE49-F238E27FC236}">
                  <a16:creationId xmlns:a16="http://schemas.microsoft.com/office/drawing/2014/main" id="{927E0985-C47E-44F1-874C-8067B5FEE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861" y="4831613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3">
              <a:extLst>
                <a:ext uri="{FF2B5EF4-FFF2-40B4-BE49-F238E27FC236}">
                  <a16:creationId xmlns:a16="http://schemas.microsoft.com/office/drawing/2014/main" id="{F9046F3A-DBB1-4C4D-8D5B-82B836FE4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19646" y="5058270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4">
              <a:extLst>
                <a:ext uri="{FF2B5EF4-FFF2-40B4-BE49-F238E27FC236}">
                  <a16:creationId xmlns:a16="http://schemas.microsoft.com/office/drawing/2014/main" id="{FE7EE438-DD14-4738-A241-20B943B35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8630" y="627687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6">
              <a:extLst>
                <a:ext uri="{FF2B5EF4-FFF2-40B4-BE49-F238E27FC236}">
                  <a16:creationId xmlns:a16="http://schemas.microsoft.com/office/drawing/2014/main" id="{CCD6D4A0-93F3-450E-855C-A0EABF82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208" y="6707185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89">
              <a:extLst>
                <a:ext uri="{FF2B5EF4-FFF2-40B4-BE49-F238E27FC236}">
                  <a16:creationId xmlns:a16="http://schemas.microsoft.com/office/drawing/2014/main" id="{FFC49BA2-2C2F-4532-8C33-1DB7C24A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0314" y="5335087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90">
              <a:extLst>
                <a:ext uri="{FF2B5EF4-FFF2-40B4-BE49-F238E27FC236}">
                  <a16:creationId xmlns:a16="http://schemas.microsoft.com/office/drawing/2014/main" id="{B9C3E3E0-3543-4DB4-9553-C483590B4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94500" y="4796228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05">
              <a:extLst>
                <a:ext uri="{FF2B5EF4-FFF2-40B4-BE49-F238E27FC236}">
                  <a16:creationId xmlns:a16="http://schemas.microsoft.com/office/drawing/2014/main" id="{D1611641-4970-4C93-B005-82D774C7A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2851" y="480648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6">
              <a:extLst>
                <a:ext uri="{FF2B5EF4-FFF2-40B4-BE49-F238E27FC236}">
                  <a16:creationId xmlns:a16="http://schemas.microsoft.com/office/drawing/2014/main" id="{40083E90-33FD-4861-8B17-340056901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418" y="619528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07">
              <a:extLst>
                <a:ext uri="{FF2B5EF4-FFF2-40B4-BE49-F238E27FC236}">
                  <a16:creationId xmlns:a16="http://schemas.microsoft.com/office/drawing/2014/main" id="{94952852-5E0A-47E7-B0C6-F92962CC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4157" y="4530841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08">
              <a:extLst>
                <a:ext uri="{FF2B5EF4-FFF2-40B4-BE49-F238E27FC236}">
                  <a16:creationId xmlns:a16="http://schemas.microsoft.com/office/drawing/2014/main" id="{3EA0ADD2-2C5C-4EBB-AC72-FE268D4C6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75038" y="5591969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09">
              <a:extLst>
                <a:ext uri="{FF2B5EF4-FFF2-40B4-BE49-F238E27FC236}">
                  <a16:creationId xmlns:a16="http://schemas.microsoft.com/office/drawing/2014/main" id="{CCF7EDDF-9DA6-4F4F-A8D9-6F9D608F9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054" y="509635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10">
              <a:extLst>
                <a:ext uri="{FF2B5EF4-FFF2-40B4-BE49-F238E27FC236}">
                  <a16:creationId xmlns:a16="http://schemas.microsoft.com/office/drawing/2014/main" id="{B4ACE8BD-5655-44BC-9DD6-5791448B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3" y="642598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11">
              <a:extLst>
                <a:ext uri="{FF2B5EF4-FFF2-40B4-BE49-F238E27FC236}">
                  <a16:creationId xmlns:a16="http://schemas.microsoft.com/office/drawing/2014/main" id="{6C8B78B0-ADF5-4E39-8488-83382AF0D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039" y="5365413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12">
              <a:extLst>
                <a:ext uri="{FF2B5EF4-FFF2-40B4-BE49-F238E27FC236}">
                  <a16:creationId xmlns:a16="http://schemas.microsoft.com/office/drawing/2014/main" id="{07597995-748E-4B55-A4B9-DF71D499F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7829" y="58897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28639BDB-3882-43F7-93C4-66E9F7E41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021" y="347919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3">
              <a:extLst>
                <a:ext uri="{FF2B5EF4-FFF2-40B4-BE49-F238E27FC236}">
                  <a16:creationId xmlns:a16="http://schemas.microsoft.com/office/drawing/2014/main" id="{8A0AF7DA-1B05-49CD-8367-3C63151C3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7018" y="24188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34">
              <a:extLst>
                <a:ext uri="{FF2B5EF4-FFF2-40B4-BE49-F238E27FC236}">
                  <a16:creationId xmlns:a16="http://schemas.microsoft.com/office/drawing/2014/main" id="{9F93108D-4661-454E-8F6E-63F910B18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9926" y="1412594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5">
              <a:extLst>
                <a:ext uri="{FF2B5EF4-FFF2-40B4-BE49-F238E27FC236}">
                  <a16:creationId xmlns:a16="http://schemas.microsoft.com/office/drawing/2014/main" id="{87E22E6B-5EC7-473E-9BDF-DDAA9A647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3732" y="186616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6">
              <a:extLst>
                <a:ext uri="{FF2B5EF4-FFF2-40B4-BE49-F238E27FC236}">
                  <a16:creationId xmlns:a16="http://schemas.microsoft.com/office/drawing/2014/main" id="{CADF4DD2-27C7-454B-9F32-B2707E0FC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731937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718D23B6-4347-4B9E-B3EF-A0A9A13EF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9866" y="3699631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38">
              <a:extLst>
                <a:ext uri="{FF2B5EF4-FFF2-40B4-BE49-F238E27FC236}">
                  <a16:creationId xmlns:a16="http://schemas.microsoft.com/office/drawing/2014/main" id="{D1448697-37CA-47CF-8C3D-F2DF2383A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9791" y="1911761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39">
              <a:extLst>
                <a:ext uri="{FF2B5EF4-FFF2-40B4-BE49-F238E27FC236}">
                  <a16:creationId xmlns:a16="http://schemas.microsoft.com/office/drawing/2014/main" id="{F5D8564C-C91F-4081-B3D0-99AC95260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138" y="1658399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40">
              <a:extLst>
                <a:ext uri="{FF2B5EF4-FFF2-40B4-BE49-F238E27FC236}">
                  <a16:creationId xmlns:a16="http://schemas.microsoft.com/office/drawing/2014/main" id="{E0DFDBCB-F6B7-4C88-8692-AA6C4631E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5630" y="420169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1">
              <a:extLst>
                <a:ext uri="{FF2B5EF4-FFF2-40B4-BE49-F238E27FC236}">
                  <a16:creationId xmlns:a16="http://schemas.microsoft.com/office/drawing/2014/main" id="{03DC3BAD-FDE4-4699-A9B7-0EAF537E3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52440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2">
              <a:extLst>
                <a:ext uri="{FF2B5EF4-FFF2-40B4-BE49-F238E27FC236}">
                  <a16:creationId xmlns:a16="http://schemas.microsoft.com/office/drawing/2014/main" id="{74D2A2BB-B355-444B-A825-BC3124E74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07663" y="63461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6BA13D45-647D-469B-A330-6A1E7C30C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3723" y="271573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582FD052-32A0-4DE5-8E13-61623B62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02582" y="1040316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568485A-4DD9-45DC-A69C-52B08C6E9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6562" y="396907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0289B14-9A38-4873-B5E4-B2AF9B9F48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1833" y="2953392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4DFB9DAA-1189-41D2-B2DA-A0C618361A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0754" y="318604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CA0ECA5A-2C52-4A35-9066-80A01F7E08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8344" y="291930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62">
              <a:extLst>
                <a:ext uri="{FF2B5EF4-FFF2-40B4-BE49-F238E27FC236}">
                  <a16:creationId xmlns:a16="http://schemas.microsoft.com/office/drawing/2014/main" id="{3969E6EE-0CB6-4C99-A3B8-422FBD6D3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3486" y="3855812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63">
              <a:extLst>
                <a:ext uri="{FF2B5EF4-FFF2-40B4-BE49-F238E27FC236}">
                  <a16:creationId xmlns:a16="http://schemas.microsoft.com/office/drawing/2014/main" id="{A2C89BE4-E8EA-4862-A49F-74E984B41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1370" y="2668238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64">
              <a:extLst>
                <a:ext uri="{FF2B5EF4-FFF2-40B4-BE49-F238E27FC236}">
                  <a16:creationId xmlns:a16="http://schemas.microsoft.com/office/drawing/2014/main" id="{78DD5330-374E-43EA-B7D6-10BA1F276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37469" y="409882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65">
              <a:extLst>
                <a:ext uri="{FF2B5EF4-FFF2-40B4-BE49-F238E27FC236}">
                  <a16:creationId xmlns:a16="http://schemas.microsoft.com/office/drawing/2014/main" id="{EBC8CDE9-3229-43F8-A3C1-47A48F36B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2788" y="2976026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6">
              <a:extLst>
                <a:ext uri="{FF2B5EF4-FFF2-40B4-BE49-F238E27FC236}">
                  <a16:creationId xmlns:a16="http://schemas.microsoft.com/office/drawing/2014/main" id="{623FE43E-D941-409A-8679-EACA24014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259" y="1396948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7">
              <a:extLst>
                <a:ext uri="{FF2B5EF4-FFF2-40B4-BE49-F238E27FC236}">
                  <a16:creationId xmlns:a16="http://schemas.microsoft.com/office/drawing/2014/main" id="{1240FB87-B56D-42D4-BB5C-D35C7FB39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8495" y="2174398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8">
              <a:extLst>
                <a:ext uri="{FF2B5EF4-FFF2-40B4-BE49-F238E27FC236}">
                  <a16:creationId xmlns:a16="http://schemas.microsoft.com/office/drawing/2014/main" id="{0E8F864D-8E69-4D35-9BEA-5BC7B0319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3642" y="351142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9">
              <a:extLst>
                <a:ext uri="{FF2B5EF4-FFF2-40B4-BE49-F238E27FC236}">
                  <a16:creationId xmlns:a16="http://schemas.microsoft.com/office/drawing/2014/main" id="{961ED267-A8A8-4A92-AA7D-130EF69D79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142" y="1114703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70">
              <a:extLst>
                <a:ext uri="{FF2B5EF4-FFF2-40B4-BE49-F238E27FC236}">
                  <a16:creationId xmlns:a16="http://schemas.microsoft.com/office/drawing/2014/main" id="{D73E611B-EF5E-4E4B-93BA-0BAD56982C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221" y="558865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71">
              <a:extLst>
                <a:ext uri="{FF2B5EF4-FFF2-40B4-BE49-F238E27FC236}">
                  <a16:creationId xmlns:a16="http://schemas.microsoft.com/office/drawing/2014/main" id="{6A5AADC7-B0CE-4F14-A4FE-B5F852D41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6891" y="1656570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72">
              <a:extLst>
                <a:ext uri="{FF2B5EF4-FFF2-40B4-BE49-F238E27FC236}">
                  <a16:creationId xmlns:a16="http://schemas.microsoft.com/office/drawing/2014/main" id="{150B1A56-3AEB-4922-A18D-15B3A9E91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0154" y="188342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73">
              <a:extLst>
                <a:ext uri="{FF2B5EF4-FFF2-40B4-BE49-F238E27FC236}">
                  <a16:creationId xmlns:a16="http://schemas.microsoft.com/office/drawing/2014/main" id="{93CB2ECB-40C7-4CFF-8B96-49D84DBD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5028" y="2389592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4">
              <a:extLst>
                <a:ext uri="{FF2B5EF4-FFF2-40B4-BE49-F238E27FC236}">
                  <a16:creationId xmlns:a16="http://schemas.microsoft.com/office/drawing/2014/main" id="{77082064-D677-4175-9DF3-4AAA29246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81126" y="77258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5">
              <a:extLst>
                <a:ext uri="{FF2B5EF4-FFF2-40B4-BE49-F238E27FC236}">
                  <a16:creationId xmlns:a16="http://schemas.microsoft.com/office/drawing/2014/main" id="{793C90AC-25CB-4BA8-BA64-3BE8674DB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978" y="4360624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7">
              <a:extLst>
                <a:ext uri="{FF2B5EF4-FFF2-40B4-BE49-F238E27FC236}">
                  <a16:creationId xmlns:a16="http://schemas.microsoft.com/office/drawing/2014/main" id="{B559AEC6-6EB2-4DB6-AC71-4288F29C3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6692" y="319960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85">
              <a:extLst>
                <a:ext uri="{FF2B5EF4-FFF2-40B4-BE49-F238E27FC236}">
                  <a16:creationId xmlns:a16="http://schemas.microsoft.com/office/drawing/2014/main" id="{FA44E75F-1E67-4CE5-9031-B51E54BBD4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360" y="34975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7">
              <a:extLst>
                <a:ext uri="{FF2B5EF4-FFF2-40B4-BE49-F238E27FC236}">
                  <a16:creationId xmlns:a16="http://schemas.microsoft.com/office/drawing/2014/main" id="{5FAED826-72E1-4FD0-B991-CA76C0930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9792" y="13324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88">
              <a:extLst>
                <a:ext uri="{FF2B5EF4-FFF2-40B4-BE49-F238E27FC236}">
                  <a16:creationId xmlns:a16="http://schemas.microsoft.com/office/drawing/2014/main" id="{84FB6649-2CD7-4260-B0FC-6D2AE0356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37724" y="117088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91">
              <a:extLst>
                <a:ext uri="{FF2B5EF4-FFF2-40B4-BE49-F238E27FC236}">
                  <a16:creationId xmlns:a16="http://schemas.microsoft.com/office/drawing/2014/main" id="{549A4CFC-747E-4FF8-B1CB-3878D0F67D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6185" y="4035772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2">
              <a:extLst>
                <a:ext uri="{FF2B5EF4-FFF2-40B4-BE49-F238E27FC236}">
                  <a16:creationId xmlns:a16="http://schemas.microsoft.com/office/drawing/2014/main" id="{926EB012-839E-4A90-8339-873848A70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991" y="43581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3">
              <a:extLst>
                <a:ext uri="{FF2B5EF4-FFF2-40B4-BE49-F238E27FC236}">
                  <a16:creationId xmlns:a16="http://schemas.microsoft.com/office/drawing/2014/main" id="{6D11170A-0249-475C-8E0C-0B794CB95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2" y="351703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4">
              <a:extLst>
                <a:ext uri="{FF2B5EF4-FFF2-40B4-BE49-F238E27FC236}">
                  <a16:creationId xmlns:a16="http://schemas.microsoft.com/office/drawing/2014/main" id="{19D2AE1F-D795-4379-8688-1424DF2CB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3042" y="1411186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95">
              <a:extLst>
                <a:ext uri="{FF2B5EF4-FFF2-40B4-BE49-F238E27FC236}">
                  <a16:creationId xmlns:a16="http://schemas.microsoft.com/office/drawing/2014/main" id="{5BBCD765-B709-48E1-83D4-A27FE1A93D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5073" y="37439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96">
              <a:extLst>
                <a:ext uri="{FF2B5EF4-FFF2-40B4-BE49-F238E27FC236}">
                  <a16:creationId xmlns:a16="http://schemas.microsoft.com/office/drawing/2014/main" id="{EB89A6EA-89CC-47C5-B923-048A0F93A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443" y="319750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97">
              <a:extLst>
                <a:ext uri="{FF2B5EF4-FFF2-40B4-BE49-F238E27FC236}">
                  <a16:creationId xmlns:a16="http://schemas.microsoft.com/office/drawing/2014/main" id="{70AB87C5-FC79-4517-89A3-88FB0D04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174" y="2106723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98">
              <a:extLst>
                <a:ext uri="{FF2B5EF4-FFF2-40B4-BE49-F238E27FC236}">
                  <a16:creationId xmlns:a16="http://schemas.microsoft.com/office/drawing/2014/main" id="{374FDB0C-76EC-43C7-B107-3307B2AEF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17760" y="253648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99">
              <a:extLst>
                <a:ext uri="{FF2B5EF4-FFF2-40B4-BE49-F238E27FC236}">
                  <a16:creationId xmlns:a16="http://schemas.microsoft.com/office/drawing/2014/main" id="{4982B2F4-4898-4A23-BEC7-E2AD33BB0E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03085" y="22861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00">
              <a:extLst>
                <a:ext uri="{FF2B5EF4-FFF2-40B4-BE49-F238E27FC236}">
                  <a16:creationId xmlns:a16="http://schemas.microsoft.com/office/drawing/2014/main" id="{AB2B45CE-3C84-4FE3-8409-31C49E828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4851" y="2893356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01">
              <a:extLst>
                <a:ext uri="{FF2B5EF4-FFF2-40B4-BE49-F238E27FC236}">
                  <a16:creationId xmlns:a16="http://schemas.microsoft.com/office/drawing/2014/main" id="{48A088C2-5E77-4673-A7D7-8E46E7D3D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387" y="1697390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02">
              <a:extLst>
                <a:ext uri="{FF2B5EF4-FFF2-40B4-BE49-F238E27FC236}">
                  <a16:creationId xmlns:a16="http://schemas.microsoft.com/office/drawing/2014/main" id="{9642E919-6BCB-41DA-AAAE-3F123486D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51044" y="1119054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03">
              <a:extLst>
                <a:ext uri="{FF2B5EF4-FFF2-40B4-BE49-F238E27FC236}">
                  <a16:creationId xmlns:a16="http://schemas.microsoft.com/office/drawing/2014/main" id="{5AA62CEA-121A-4FF6-8B2E-196D225C4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8641" y="845367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04">
              <a:extLst>
                <a:ext uri="{FF2B5EF4-FFF2-40B4-BE49-F238E27FC236}">
                  <a16:creationId xmlns:a16="http://schemas.microsoft.com/office/drawing/2014/main" id="{E496206E-9EDD-47A7-BAD9-4460167BC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66993" y="441156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13">
              <a:extLst>
                <a:ext uri="{FF2B5EF4-FFF2-40B4-BE49-F238E27FC236}">
                  <a16:creationId xmlns:a16="http://schemas.microsoft.com/office/drawing/2014/main" id="{9FD93BF0-96C1-4231-8230-3C1A33BBA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2993" y="2020378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14">
              <a:extLst>
                <a:ext uri="{FF2B5EF4-FFF2-40B4-BE49-F238E27FC236}">
                  <a16:creationId xmlns:a16="http://schemas.microsoft.com/office/drawing/2014/main" id="{D7F3D675-753D-4312-87A9-040E98F8F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3133" y="3257328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15">
              <a:extLst>
                <a:ext uri="{FF2B5EF4-FFF2-40B4-BE49-F238E27FC236}">
                  <a16:creationId xmlns:a16="http://schemas.microsoft.com/office/drawing/2014/main" id="{7D09B9D8-373A-417E-A5B0-8AEF1F237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8846" y="259447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17">
              <a:extLst>
                <a:ext uri="{FF2B5EF4-FFF2-40B4-BE49-F238E27FC236}">
                  <a16:creationId xmlns:a16="http://schemas.microsoft.com/office/drawing/2014/main" id="{CBBBD0AC-7990-427B-BE17-2C8D66D55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0644" y="898795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18">
              <a:extLst>
                <a:ext uri="{FF2B5EF4-FFF2-40B4-BE49-F238E27FC236}">
                  <a16:creationId xmlns:a16="http://schemas.microsoft.com/office/drawing/2014/main" id="{93003F2B-C96E-47B5-B7E2-E5B05ED4D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7164" y="230530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19">
              <a:extLst>
                <a:ext uri="{FF2B5EF4-FFF2-40B4-BE49-F238E27FC236}">
                  <a16:creationId xmlns:a16="http://schemas.microsoft.com/office/drawing/2014/main" id="{C4F54194-E568-4482-9066-F67B8FF74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4035" y="44423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8">
              <a:extLst>
                <a:ext uri="{FF2B5EF4-FFF2-40B4-BE49-F238E27FC236}">
                  <a16:creationId xmlns:a16="http://schemas.microsoft.com/office/drawing/2014/main" id="{8F0F7188-5F84-4C7B-B78A-BF32127EA0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620" y="651663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8">
              <a:extLst>
                <a:ext uri="{FF2B5EF4-FFF2-40B4-BE49-F238E27FC236}">
                  <a16:creationId xmlns:a16="http://schemas.microsoft.com/office/drawing/2014/main" id="{4F8239CD-C1A6-4DD8-8B1D-FE18CE85E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9481" y="669622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Graphic 5" descr="Angel Face with Solid Fill">
            <a:extLst>
              <a:ext uri="{FF2B5EF4-FFF2-40B4-BE49-F238E27FC236}">
                <a16:creationId xmlns:a16="http://schemas.microsoft.com/office/drawing/2014/main" id="{69C45448-E6D6-2BC0-39F8-5C473E36FB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41640" y="1245842"/>
            <a:ext cx="4517695" cy="451769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E19DC3E-60A5-43C3-9572-0F85BB5B18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828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14"/>
    </mc:Choice>
    <mc:Fallback>
      <p:transition spd="slow" advTm="17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FF4A234-29BA-4B70-BFC0-64FBB64F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67262A-6EF1-49ED-B8DE-DDD3E5804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FE732-A9FA-47FD-BC8B-D93834638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815" y="1633061"/>
            <a:ext cx="3453722" cy="349528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Outline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492946-B39C-4250-B4C8-D82A25043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1035" y="880021"/>
            <a:ext cx="6498031" cy="5111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D9934-EEBE-4482-AE45-460CE4397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1940" y="1501255"/>
            <a:ext cx="5108852" cy="390739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40000"/>
              </a:lnSpc>
              <a:buFont typeface="Wingdings" pitchFamily="2" charset="2"/>
              <a:buChar char="v"/>
            </a:pPr>
            <a:r>
              <a:rPr lang="en-US" sz="1700"/>
              <a:t>Introduction</a:t>
            </a:r>
          </a:p>
          <a:p>
            <a:pPr>
              <a:lnSpc>
                <a:spcPct val="140000"/>
              </a:lnSpc>
              <a:buFont typeface="Wingdings" pitchFamily="2" charset="2"/>
              <a:buChar char="v"/>
            </a:pPr>
            <a:r>
              <a:rPr lang="en-US" sz="1700"/>
              <a:t>Business Problems</a:t>
            </a:r>
          </a:p>
          <a:p>
            <a:pPr>
              <a:lnSpc>
                <a:spcPct val="140000"/>
              </a:lnSpc>
              <a:buFont typeface="Wingdings" pitchFamily="2" charset="2"/>
              <a:buChar char="v"/>
            </a:pPr>
            <a:r>
              <a:rPr lang="en-US" sz="1700"/>
              <a:t>Background</a:t>
            </a:r>
          </a:p>
          <a:p>
            <a:pPr>
              <a:lnSpc>
                <a:spcPct val="140000"/>
              </a:lnSpc>
              <a:buFont typeface="Wingdings" pitchFamily="2" charset="2"/>
              <a:buChar char="v"/>
            </a:pPr>
            <a:r>
              <a:rPr lang="en-US" sz="1700"/>
              <a:t>Dataset</a:t>
            </a:r>
          </a:p>
          <a:p>
            <a:pPr>
              <a:lnSpc>
                <a:spcPct val="140000"/>
              </a:lnSpc>
              <a:buFont typeface="Wingdings" pitchFamily="2" charset="2"/>
              <a:buChar char="v"/>
            </a:pPr>
            <a:r>
              <a:rPr lang="en-US" sz="1700"/>
              <a:t>Model Building</a:t>
            </a:r>
          </a:p>
          <a:p>
            <a:pPr>
              <a:lnSpc>
                <a:spcPct val="140000"/>
              </a:lnSpc>
              <a:buFont typeface="Wingdings" pitchFamily="2" charset="2"/>
              <a:buChar char="v"/>
            </a:pPr>
            <a:r>
              <a:rPr lang="en-US" sz="1700"/>
              <a:t>Conclusion &amp; Recommendations</a:t>
            </a:r>
          </a:p>
          <a:p>
            <a:pPr>
              <a:lnSpc>
                <a:spcPct val="140000"/>
              </a:lnSpc>
              <a:buFont typeface="Wingdings" pitchFamily="2" charset="2"/>
              <a:buChar char="v"/>
            </a:pPr>
            <a:r>
              <a:rPr lang="en-US" sz="1700"/>
              <a:t>Ethical consideration</a:t>
            </a:r>
          </a:p>
          <a:p>
            <a:pPr>
              <a:lnSpc>
                <a:spcPct val="140000"/>
              </a:lnSpc>
              <a:buFont typeface="Wingdings" pitchFamily="2" charset="2"/>
              <a:buChar char="v"/>
            </a:pPr>
            <a:r>
              <a:rPr lang="en-US" sz="1700"/>
              <a:t>References</a:t>
            </a:r>
          </a:p>
          <a:p>
            <a:pPr>
              <a:lnSpc>
                <a:spcPct val="140000"/>
              </a:lnSpc>
              <a:buFont typeface="Wingdings" pitchFamily="2" charset="2"/>
              <a:buChar char="v"/>
            </a:pPr>
            <a:r>
              <a:rPr lang="en-US" sz="1700"/>
              <a:t>Audience questions</a:t>
            </a:r>
            <a:endParaRPr lang="en-US" sz="1700" dirty="0"/>
          </a:p>
        </p:txBody>
      </p:sp>
      <p:sp>
        <p:nvSpPr>
          <p:cNvPr id="14" name="Freeform 142">
            <a:extLst>
              <a:ext uri="{FF2B5EF4-FFF2-40B4-BE49-F238E27FC236}">
                <a16:creationId xmlns:a16="http://schemas.microsoft.com/office/drawing/2014/main" id="{B30D69F3-F5DC-4D65-B4AF-733FF6D5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68174" y="6609757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C3FF339-0C9A-4139-9C80-B154CB1E6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92" y="5479237"/>
            <a:ext cx="12057048" cy="1073975"/>
            <a:chOff x="11192" y="5479237"/>
            <a:chExt cx="12057048" cy="1073975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26951B5F-AC36-48AF-A319-55FE78425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327394" y="635532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5">
              <a:extLst>
                <a:ext uri="{FF2B5EF4-FFF2-40B4-BE49-F238E27FC236}">
                  <a16:creationId xmlns:a16="http://schemas.microsoft.com/office/drawing/2014/main" id="{F49E610F-6598-471F-91DF-D5851F14A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911390" y="553265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7">
              <a:extLst>
                <a:ext uri="{FF2B5EF4-FFF2-40B4-BE49-F238E27FC236}">
                  <a16:creationId xmlns:a16="http://schemas.microsoft.com/office/drawing/2014/main" id="{74DE0CDB-BB1F-4A69-A0A2-9C32D0B6A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684530" y="5529394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0">
              <a:extLst>
                <a:ext uri="{FF2B5EF4-FFF2-40B4-BE49-F238E27FC236}">
                  <a16:creationId xmlns:a16="http://schemas.microsoft.com/office/drawing/2014/main" id="{05BE2C0F-8AF8-4EB8-9EE8-0F65327A5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435517" y="552198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2">
              <a:extLst>
                <a:ext uri="{FF2B5EF4-FFF2-40B4-BE49-F238E27FC236}">
                  <a16:creationId xmlns:a16="http://schemas.microsoft.com/office/drawing/2014/main" id="{2A5CD3F7-632C-4582-87F6-584F870E0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395640" y="578970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3">
              <a:extLst>
                <a:ext uri="{FF2B5EF4-FFF2-40B4-BE49-F238E27FC236}">
                  <a16:creationId xmlns:a16="http://schemas.microsoft.com/office/drawing/2014/main" id="{51D68BBB-9910-4A2E-8881-4760A930C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665033" y="5771753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9">
              <a:extLst>
                <a:ext uri="{FF2B5EF4-FFF2-40B4-BE49-F238E27FC236}">
                  <a16:creationId xmlns:a16="http://schemas.microsoft.com/office/drawing/2014/main" id="{7EC690E3-A4DE-4B8A-A186-0F3B49BC21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907845" y="5826426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5">
              <a:extLst>
                <a:ext uri="{FF2B5EF4-FFF2-40B4-BE49-F238E27FC236}">
                  <a16:creationId xmlns:a16="http://schemas.microsoft.com/office/drawing/2014/main" id="{1BB18CCD-20C3-4BE5-A6BA-9339E8AB9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376143" y="6032065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7">
              <a:extLst>
                <a:ext uri="{FF2B5EF4-FFF2-40B4-BE49-F238E27FC236}">
                  <a16:creationId xmlns:a16="http://schemas.microsoft.com/office/drawing/2014/main" id="{BED0B41F-67D3-4AD8-9A8A-DA5DD871A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088139" y="6055729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09">
              <a:extLst>
                <a:ext uri="{FF2B5EF4-FFF2-40B4-BE49-F238E27FC236}">
                  <a16:creationId xmlns:a16="http://schemas.microsoft.com/office/drawing/2014/main" id="{BC7AB75D-8130-4CC6-96B3-BAD26C374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655287" y="6058995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11">
              <a:extLst>
                <a:ext uri="{FF2B5EF4-FFF2-40B4-BE49-F238E27FC236}">
                  <a16:creationId xmlns:a16="http://schemas.microsoft.com/office/drawing/2014/main" id="{A4118456-1C3E-447C-81DD-1F013BF5E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937087" y="607123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32">
              <a:extLst>
                <a:ext uri="{FF2B5EF4-FFF2-40B4-BE49-F238E27FC236}">
                  <a16:creationId xmlns:a16="http://schemas.microsoft.com/office/drawing/2014/main" id="{9C6D6B04-EC5A-4149-A53B-C73E97693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522245" y="634860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34">
              <a:extLst>
                <a:ext uri="{FF2B5EF4-FFF2-40B4-BE49-F238E27FC236}">
                  <a16:creationId xmlns:a16="http://schemas.microsoft.com/office/drawing/2014/main" id="{813095FE-556E-4A61-9BF3-732D49280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284869" y="6310329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41">
              <a:extLst>
                <a:ext uri="{FF2B5EF4-FFF2-40B4-BE49-F238E27FC236}">
                  <a16:creationId xmlns:a16="http://schemas.microsoft.com/office/drawing/2014/main" id="{21793E62-B549-4243-B8FA-B143D6B4A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793296" y="6312998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1">
              <a:extLst>
                <a:ext uri="{FF2B5EF4-FFF2-40B4-BE49-F238E27FC236}">
                  <a16:creationId xmlns:a16="http://schemas.microsoft.com/office/drawing/2014/main" id="{43ADD9DB-48ED-4A8C-9A75-0E93AB47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610793" y="607003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2">
              <a:extLst>
                <a:ext uri="{FF2B5EF4-FFF2-40B4-BE49-F238E27FC236}">
                  <a16:creationId xmlns:a16="http://schemas.microsoft.com/office/drawing/2014/main" id="{E7C72DF4-E774-4605-971D-0840BD069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932685" y="606930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3">
              <a:extLst>
                <a:ext uri="{FF2B5EF4-FFF2-40B4-BE49-F238E27FC236}">
                  <a16:creationId xmlns:a16="http://schemas.microsoft.com/office/drawing/2014/main" id="{23BFA407-416B-4086-A635-1FB860F0E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086396" y="6078286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4">
              <a:extLst>
                <a:ext uri="{FF2B5EF4-FFF2-40B4-BE49-F238E27FC236}">
                  <a16:creationId xmlns:a16="http://schemas.microsoft.com/office/drawing/2014/main" id="{7C8F4B70-75FD-4457-A219-00E8F9862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987068" y="6106031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95">
              <a:extLst>
                <a:ext uri="{FF2B5EF4-FFF2-40B4-BE49-F238E27FC236}">
                  <a16:creationId xmlns:a16="http://schemas.microsoft.com/office/drawing/2014/main" id="{8B19E2D0-7290-4EC0-AB6B-7F7AD87BD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319459" y="61084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6">
              <a:extLst>
                <a:ext uri="{FF2B5EF4-FFF2-40B4-BE49-F238E27FC236}">
                  <a16:creationId xmlns:a16="http://schemas.microsoft.com/office/drawing/2014/main" id="{A19B4676-7AC8-4F42-A34D-1A39433EE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771808" y="6115007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97">
              <a:extLst>
                <a:ext uri="{FF2B5EF4-FFF2-40B4-BE49-F238E27FC236}">
                  <a16:creationId xmlns:a16="http://schemas.microsoft.com/office/drawing/2014/main" id="{8B7FE908-80E4-483B-A777-C7B4EC478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534717" y="611745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98">
              <a:extLst>
                <a:ext uri="{FF2B5EF4-FFF2-40B4-BE49-F238E27FC236}">
                  <a16:creationId xmlns:a16="http://schemas.microsoft.com/office/drawing/2014/main" id="{2681A8C9-F444-4E8C-B844-9F7949428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095661" y="6117455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99">
              <a:extLst>
                <a:ext uri="{FF2B5EF4-FFF2-40B4-BE49-F238E27FC236}">
                  <a16:creationId xmlns:a16="http://schemas.microsoft.com/office/drawing/2014/main" id="{D20ADAA4-D2A2-4685-98BF-248A08AE1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830696" y="6117453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0">
              <a:extLst>
                <a:ext uri="{FF2B5EF4-FFF2-40B4-BE49-F238E27FC236}">
                  <a16:creationId xmlns:a16="http://schemas.microsoft.com/office/drawing/2014/main" id="{341DD6EA-CF88-4A3C-BAEE-501042763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469623" y="6117454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1">
              <a:extLst>
                <a:ext uri="{FF2B5EF4-FFF2-40B4-BE49-F238E27FC236}">
                  <a16:creationId xmlns:a16="http://schemas.microsoft.com/office/drawing/2014/main" id="{3D241D69-1838-4786-A9A3-E92867ABF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262664" y="6123984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02">
              <a:extLst>
                <a:ext uri="{FF2B5EF4-FFF2-40B4-BE49-F238E27FC236}">
                  <a16:creationId xmlns:a16="http://schemas.microsoft.com/office/drawing/2014/main" id="{7A7396BB-7045-4151-AACC-8B8AF1ABD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701721" y="612724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03">
              <a:extLst>
                <a:ext uri="{FF2B5EF4-FFF2-40B4-BE49-F238E27FC236}">
                  <a16:creationId xmlns:a16="http://schemas.microsoft.com/office/drawing/2014/main" id="{83B1DF51-D55B-4AE2-A489-6922F6959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419919" y="613295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4">
              <a:extLst>
                <a:ext uri="{FF2B5EF4-FFF2-40B4-BE49-F238E27FC236}">
                  <a16:creationId xmlns:a16="http://schemas.microsoft.com/office/drawing/2014/main" id="{E41D6AEB-5E2A-4A68-9632-4AE137F1F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004466" y="6132959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3">
              <a:extLst>
                <a:ext uri="{FF2B5EF4-FFF2-40B4-BE49-F238E27FC236}">
                  <a16:creationId xmlns:a16="http://schemas.microsoft.com/office/drawing/2014/main" id="{BA517482-AC50-4901-A826-FBA4B1FC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613586" y="6178656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4">
              <a:extLst>
                <a:ext uri="{FF2B5EF4-FFF2-40B4-BE49-F238E27FC236}">
                  <a16:creationId xmlns:a16="http://schemas.microsoft.com/office/drawing/2014/main" id="{2A95EDEC-E641-4466-9ADD-86C263F3B4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850675" y="617865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5">
              <a:extLst>
                <a:ext uri="{FF2B5EF4-FFF2-40B4-BE49-F238E27FC236}">
                  <a16:creationId xmlns:a16="http://schemas.microsoft.com/office/drawing/2014/main" id="{330903BB-74EF-422B-A451-76F6988AC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187821" y="6184369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7">
              <a:extLst>
                <a:ext uri="{FF2B5EF4-FFF2-40B4-BE49-F238E27FC236}">
                  <a16:creationId xmlns:a16="http://schemas.microsoft.com/office/drawing/2014/main" id="{24CE6A5E-8D30-4EA3-BC99-FFDDD534E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491700" y="619661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8">
              <a:extLst>
                <a:ext uri="{FF2B5EF4-FFF2-40B4-BE49-F238E27FC236}">
                  <a16:creationId xmlns:a16="http://schemas.microsoft.com/office/drawing/2014/main" id="{9DA5CEEA-CCF3-470C-9F26-89B2E0691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6806692" y="619987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19">
              <a:extLst>
                <a:ext uri="{FF2B5EF4-FFF2-40B4-BE49-F238E27FC236}">
                  <a16:creationId xmlns:a16="http://schemas.microsoft.com/office/drawing/2014/main" id="{99C33A0E-8550-4F20-BDDC-C85558B2E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049502" y="618763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120">
              <a:extLst>
                <a:ext uri="{FF2B5EF4-FFF2-40B4-BE49-F238E27FC236}">
                  <a16:creationId xmlns:a16="http://schemas.microsoft.com/office/drawing/2014/main" id="{08AB78FF-9221-4AC7-B053-CBFD5EC5E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521908" y="636552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1">
              <a:extLst>
                <a:ext uri="{FF2B5EF4-FFF2-40B4-BE49-F238E27FC236}">
                  <a16:creationId xmlns:a16="http://schemas.microsoft.com/office/drawing/2014/main" id="{D78AC1AB-3499-4D82-9A7A-D2991E6CD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729270" y="6372055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25">
              <a:extLst>
                <a:ext uri="{FF2B5EF4-FFF2-40B4-BE49-F238E27FC236}">
                  <a16:creationId xmlns:a16="http://schemas.microsoft.com/office/drawing/2014/main" id="{59E3CCFE-3C59-4B4D-A526-1DF92E8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926858" y="6375726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26">
              <a:extLst>
                <a:ext uri="{FF2B5EF4-FFF2-40B4-BE49-F238E27FC236}">
                  <a16:creationId xmlns:a16="http://schemas.microsoft.com/office/drawing/2014/main" id="{53464886-46EA-497B-9720-6F6857F6A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073104" y="6395720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27">
              <a:extLst>
                <a:ext uri="{FF2B5EF4-FFF2-40B4-BE49-F238E27FC236}">
                  <a16:creationId xmlns:a16="http://schemas.microsoft.com/office/drawing/2014/main" id="{7A5A5F60-422F-473E-9599-2EFA5B2AE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112498" y="6395719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28">
              <a:extLst>
                <a:ext uri="{FF2B5EF4-FFF2-40B4-BE49-F238E27FC236}">
                  <a16:creationId xmlns:a16="http://schemas.microsoft.com/office/drawing/2014/main" id="{F39522BC-A79E-4F47-8082-198FBEA11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591511" y="6398982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29">
              <a:extLst>
                <a:ext uri="{FF2B5EF4-FFF2-40B4-BE49-F238E27FC236}">
                  <a16:creationId xmlns:a16="http://schemas.microsoft.com/office/drawing/2014/main" id="{9D335F47-2A7F-4268-8DD0-80CDB1470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626878" y="6398982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33">
              <a:extLst>
                <a:ext uri="{FF2B5EF4-FFF2-40B4-BE49-F238E27FC236}">
                  <a16:creationId xmlns:a16="http://schemas.microsoft.com/office/drawing/2014/main" id="{783022F1-11AE-45F8-B3C3-E7C3FACF3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830697" y="6407960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36">
              <a:extLst>
                <a:ext uri="{FF2B5EF4-FFF2-40B4-BE49-F238E27FC236}">
                  <a16:creationId xmlns:a16="http://schemas.microsoft.com/office/drawing/2014/main" id="{C3BE7C45-A2E8-42A0-87FE-EDFBC1D52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741599" y="6420199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37">
              <a:extLst>
                <a:ext uri="{FF2B5EF4-FFF2-40B4-BE49-F238E27FC236}">
                  <a16:creationId xmlns:a16="http://schemas.microsoft.com/office/drawing/2014/main" id="{0FBF3533-1FB0-420E-844F-94A37EE1C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079229" y="6423464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38">
              <a:extLst>
                <a:ext uri="{FF2B5EF4-FFF2-40B4-BE49-F238E27FC236}">
                  <a16:creationId xmlns:a16="http://schemas.microsoft.com/office/drawing/2014/main" id="{1CCB36DC-B5BF-46A0-A742-E9B5DC245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341533" y="6425913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39">
              <a:extLst>
                <a:ext uri="{FF2B5EF4-FFF2-40B4-BE49-F238E27FC236}">
                  <a16:creationId xmlns:a16="http://schemas.microsoft.com/office/drawing/2014/main" id="{E454EFCE-AA31-4C57-979D-FF28DF95B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6806692" y="643244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40">
              <a:extLst>
                <a:ext uri="{FF2B5EF4-FFF2-40B4-BE49-F238E27FC236}">
                  <a16:creationId xmlns:a16="http://schemas.microsoft.com/office/drawing/2014/main" id="{34821773-2B56-4CA4-923A-DFCFA76B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342498" y="6435704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42">
              <a:extLst>
                <a:ext uri="{FF2B5EF4-FFF2-40B4-BE49-F238E27FC236}">
                  <a16:creationId xmlns:a16="http://schemas.microsoft.com/office/drawing/2014/main" id="{B2A8D553-3CE0-48ED-ABA4-B1CA42EC4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705749" y="6462633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43">
              <a:extLst>
                <a:ext uri="{FF2B5EF4-FFF2-40B4-BE49-F238E27FC236}">
                  <a16:creationId xmlns:a16="http://schemas.microsoft.com/office/drawing/2014/main" id="{AD6A1162-54E5-4A41-8F41-F2BF3A37E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490088" y="6418187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44">
              <a:extLst>
                <a:ext uri="{FF2B5EF4-FFF2-40B4-BE49-F238E27FC236}">
                  <a16:creationId xmlns:a16="http://schemas.microsoft.com/office/drawing/2014/main" id="{13309420-D249-4ED4-AA5D-2975B4877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271930" y="6462633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45">
              <a:extLst>
                <a:ext uri="{FF2B5EF4-FFF2-40B4-BE49-F238E27FC236}">
                  <a16:creationId xmlns:a16="http://schemas.microsoft.com/office/drawing/2014/main" id="{A23E00F9-EAE7-4D6B-A0B2-067A1FE49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082289" y="646834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8D5F0F75-672C-4716-AAC5-D39F2B937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6617051" y="642632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349E3A15-73B7-4F07-A44E-7B75BF601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73610" y="6350050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3">
              <a:extLst>
                <a:ext uri="{FF2B5EF4-FFF2-40B4-BE49-F238E27FC236}">
                  <a16:creationId xmlns:a16="http://schemas.microsoft.com/office/drawing/2014/main" id="{B460F882-3C95-44B1-AB26-6759DD59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2535" y="5479237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51">
              <a:extLst>
                <a:ext uri="{FF2B5EF4-FFF2-40B4-BE49-F238E27FC236}">
                  <a16:creationId xmlns:a16="http://schemas.microsoft.com/office/drawing/2014/main" id="{3AEE145B-46F9-445A-9E7E-716173BCF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8881" y="551269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2">
              <a:extLst>
                <a:ext uri="{FF2B5EF4-FFF2-40B4-BE49-F238E27FC236}">
                  <a16:creationId xmlns:a16="http://schemas.microsoft.com/office/drawing/2014/main" id="{C559D3E2-0DBC-4547-BC00-60A83E47A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8190" y="551840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53">
              <a:extLst>
                <a:ext uri="{FF2B5EF4-FFF2-40B4-BE49-F238E27FC236}">
                  <a16:creationId xmlns:a16="http://schemas.microsoft.com/office/drawing/2014/main" id="{F3E7B8C7-7DC7-468C-91CC-824961A2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739" y="5524118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54">
              <a:extLst>
                <a:ext uri="{FF2B5EF4-FFF2-40B4-BE49-F238E27FC236}">
                  <a16:creationId xmlns:a16="http://schemas.microsoft.com/office/drawing/2014/main" id="{9D2B31BB-A3AC-4292-B4E5-BC5F52749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5674" y="5521671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5">
              <a:extLst>
                <a:ext uri="{FF2B5EF4-FFF2-40B4-BE49-F238E27FC236}">
                  <a16:creationId xmlns:a16="http://schemas.microsoft.com/office/drawing/2014/main" id="{32DB1E7E-4833-41CC-AC87-6BAEAFE9C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58671" y="552738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6">
              <a:extLst>
                <a:ext uri="{FF2B5EF4-FFF2-40B4-BE49-F238E27FC236}">
                  <a16:creationId xmlns:a16="http://schemas.microsoft.com/office/drawing/2014/main" id="{1B674A26-49C7-4604-95D1-894A5AD1B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91669" y="5527383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7">
              <a:extLst>
                <a:ext uri="{FF2B5EF4-FFF2-40B4-BE49-F238E27FC236}">
                  <a16:creationId xmlns:a16="http://schemas.microsoft.com/office/drawing/2014/main" id="{7D981404-4D96-4A9E-BD2F-2B1C82E9F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75783" y="552411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9">
              <a:extLst>
                <a:ext uri="{FF2B5EF4-FFF2-40B4-BE49-F238E27FC236}">
                  <a16:creationId xmlns:a16="http://schemas.microsoft.com/office/drawing/2014/main" id="{5C545757-0463-4AF1-9BB2-6865E44F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259" y="5527905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60">
              <a:extLst>
                <a:ext uri="{FF2B5EF4-FFF2-40B4-BE49-F238E27FC236}">
                  <a16:creationId xmlns:a16="http://schemas.microsoft.com/office/drawing/2014/main" id="{00459AAE-3011-4F89-8A4E-613D2A733F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98210" y="556655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61">
              <a:extLst>
                <a:ext uri="{FF2B5EF4-FFF2-40B4-BE49-F238E27FC236}">
                  <a16:creationId xmlns:a16="http://schemas.microsoft.com/office/drawing/2014/main" id="{8C4AD92E-B314-45C4-80D2-85C7334AB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44565" y="5582057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8">
              <a:extLst>
                <a:ext uri="{FF2B5EF4-FFF2-40B4-BE49-F238E27FC236}">
                  <a16:creationId xmlns:a16="http://schemas.microsoft.com/office/drawing/2014/main" id="{0EE8973D-C3A8-4492-8BF8-E1BD5214D7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4600" y="5769742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9">
              <a:extLst>
                <a:ext uri="{FF2B5EF4-FFF2-40B4-BE49-F238E27FC236}">
                  <a16:creationId xmlns:a16="http://schemas.microsoft.com/office/drawing/2014/main" id="{940E1ED8-E032-4984-86EB-711F132CD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74752" y="577219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0">
              <a:extLst>
                <a:ext uri="{FF2B5EF4-FFF2-40B4-BE49-F238E27FC236}">
                  <a16:creationId xmlns:a16="http://schemas.microsoft.com/office/drawing/2014/main" id="{1E148223-D795-405C-B94F-5CD18996E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0471" y="577871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1">
              <a:extLst>
                <a:ext uri="{FF2B5EF4-FFF2-40B4-BE49-F238E27FC236}">
                  <a16:creationId xmlns:a16="http://schemas.microsoft.com/office/drawing/2014/main" id="{20A65903-767B-4F42-9D6D-CBEF7B55D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27791" y="577545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2">
              <a:extLst>
                <a:ext uri="{FF2B5EF4-FFF2-40B4-BE49-F238E27FC236}">
                  <a16:creationId xmlns:a16="http://schemas.microsoft.com/office/drawing/2014/main" id="{CFF03BAF-5274-4D27-873A-CA3947FAD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0932" y="5784429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3">
              <a:extLst>
                <a:ext uri="{FF2B5EF4-FFF2-40B4-BE49-F238E27FC236}">
                  <a16:creationId xmlns:a16="http://schemas.microsoft.com/office/drawing/2014/main" id="{39912D23-7400-475C-B7BC-051E37895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28881" y="5766477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4">
              <a:extLst>
                <a:ext uri="{FF2B5EF4-FFF2-40B4-BE49-F238E27FC236}">
                  <a16:creationId xmlns:a16="http://schemas.microsoft.com/office/drawing/2014/main" id="{53EA24FB-6C37-4094-89BE-BC9F277FC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4960" y="579014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6">
              <a:extLst>
                <a:ext uri="{FF2B5EF4-FFF2-40B4-BE49-F238E27FC236}">
                  <a16:creationId xmlns:a16="http://schemas.microsoft.com/office/drawing/2014/main" id="{090DA882-3E5F-47E2-A901-ED33177FB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92" y="576793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9">
              <a:extLst>
                <a:ext uri="{FF2B5EF4-FFF2-40B4-BE49-F238E27FC236}">
                  <a16:creationId xmlns:a16="http://schemas.microsoft.com/office/drawing/2014/main" id="{13DAF9D2-C10F-4FA0-8AAA-EF033FD23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2525" y="5821150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90">
              <a:extLst>
                <a:ext uri="{FF2B5EF4-FFF2-40B4-BE49-F238E27FC236}">
                  <a16:creationId xmlns:a16="http://schemas.microsoft.com/office/drawing/2014/main" id="{1DCE6699-4F41-4E6C-B4B4-116F56451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29428" y="5851342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05">
              <a:extLst>
                <a:ext uri="{FF2B5EF4-FFF2-40B4-BE49-F238E27FC236}">
                  <a16:creationId xmlns:a16="http://schemas.microsoft.com/office/drawing/2014/main" id="{0D5DA8DB-8A13-4D6E-9F40-E24A7F8F7E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8023" y="602678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06">
              <a:extLst>
                <a:ext uri="{FF2B5EF4-FFF2-40B4-BE49-F238E27FC236}">
                  <a16:creationId xmlns:a16="http://schemas.microsoft.com/office/drawing/2014/main" id="{00E93E64-19B4-465D-85DE-FD45DFAD5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0286" y="6038214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07">
              <a:extLst>
                <a:ext uri="{FF2B5EF4-FFF2-40B4-BE49-F238E27FC236}">
                  <a16:creationId xmlns:a16="http://schemas.microsoft.com/office/drawing/2014/main" id="{9E00DA49-033D-45D2-8D7C-0DE5BC6EA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82735" y="605045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08">
              <a:extLst>
                <a:ext uri="{FF2B5EF4-FFF2-40B4-BE49-F238E27FC236}">
                  <a16:creationId xmlns:a16="http://schemas.microsoft.com/office/drawing/2014/main" id="{C9BB8FB7-501F-4EF7-811C-DFC36C697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33512" y="605045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9">
              <a:extLst>
                <a:ext uri="{FF2B5EF4-FFF2-40B4-BE49-F238E27FC236}">
                  <a16:creationId xmlns:a16="http://schemas.microsoft.com/office/drawing/2014/main" id="{70F631DA-C640-4FC1-A59E-F133F83BA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15587" y="605371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0">
              <a:extLst>
                <a:ext uri="{FF2B5EF4-FFF2-40B4-BE49-F238E27FC236}">
                  <a16:creationId xmlns:a16="http://schemas.microsoft.com/office/drawing/2014/main" id="{C0C246D6-738C-4854-BDD0-6669E99D6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714" y="6053700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11">
              <a:extLst>
                <a:ext uri="{FF2B5EF4-FFF2-40B4-BE49-F238E27FC236}">
                  <a16:creationId xmlns:a16="http://schemas.microsoft.com/office/drawing/2014/main" id="{2B88D097-4630-4514-BD1C-D1FC57D059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56827" y="606595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12">
              <a:extLst>
                <a:ext uri="{FF2B5EF4-FFF2-40B4-BE49-F238E27FC236}">
                  <a16:creationId xmlns:a16="http://schemas.microsoft.com/office/drawing/2014/main" id="{895172E5-4D7B-4E9E-9DC0-7AC40AFE2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963" y="606595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22">
              <a:extLst>
                <a:ext uri="{FF2B5EF4-FFF2-40B4-BE49-F238E27FC236}">
                  <a16:creationId xmlns:a16="http://schemas.microsoft.com/office/drawing/2014/main" id="{E16BE8D6-8745-46D3-BB8C-7D9F905F2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63305" y="6298524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23">
              <a:extLst>
                <a:ext uri="{FF2B5EF4-FFF2-40B4-BE49-F238E27FC236}">
                  <a16:creationId xmlns:a16="http://schemas.microsoft.com/office/drawing/2014/main" id="{B21B0D38-9A6B-4C03-9C68-BFCDD0CE34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120" y="6277308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30">
              <a:extLst>
                <a:ext uri="{FF2B5EF4-FFF2-40B4-BE49-F238E27FC236}">
                  <a16:creationId xmlns:a16="http://schemas.microsoft.com/office/drawing/2014/main" id="{BD88B61E-A1B6-4C3F-9CDA-F14697C39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6243" y="6277308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32">
              <a:extLst>
                <a:ext uri="{FF2B5EF4-FFF2-40B4-BE49-F238E27FC236}">
                  <a16:creationId xmlns:a16="http://schemas.microsoft.com/office/drawing/2014/main" id="{7F412678-E91D-445B-B569-92A65FE4F2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58397" y="6307501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34">
              <a:extLst>
                <a:ext uri="{FF2B5EF4-FFF2-40B4-BE49-F238E27FC236}">
                  <a16:creationId xmlns:a16="http://schemas.microsoft.com/office/drawing/2014/main" id="{D5C03A86-E86B-4343-BE21-5E5D4DF2F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16135" y="6305053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35">
              <a:extLst>
                <a:ext uri="{FF2B5EF4-FFF2-40B4-BE49-F238E27FC236}">
                  <a16:creationId xmlns:a16="http://schemas.microsoft.com/office/drawing/2014/main" id="{7E23784D-2CA3-4407-A29D-F04954A44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5185" y="6314931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41">
              <a:extLst>
                <a:ext uri="{FF2B5EF4-FFF2-40B4-BE49-F238E27FC236}">
                  <a16:creationId xmlns:a16="http://schemas.microsoft.com/office/drawing/2014/main" id="{9B6ED33F-264E-4FE0-BB23-5923775E2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1625" y="633198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CE917B1B-8131-4DE5-AD2C-71A079AA47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03161" y="5553203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5E8CF6E6-E598-4397-91BA-6C2A426A8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89595" y="5546674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4B4D2234-D9B8-4F69-A88F-BAC724294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97773" y="55621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FAC6F190-5E32-4356-8ACA-C8D84EBD7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48018" y="557686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05549845-8416-4013-9839-D79CB20AB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37038" y="5556465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467A23A5-6422-47E9-9190-43A9501C87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41065" y="5586660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AA5E43AB-DA6B-477B-94EF-BF73ACCE3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15091" y="5598084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62">
              <a:extLst>
                <a:ext uri="{FF2B5EF4-FFF2-40B4-BE49-F238E27FC236}">
                  <a16:creationId xmlns:a16="http://schemas.microsoft.com/office/drawing/2014/main" id="{90CBC3ED-5170-4805-987F-F3964917F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62801" y="580127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63">
              <a:extLst>
                <a:ext uri="{FF2B5EF4-FFF2-40B4-BE49-F238E27FC236}">
                  <a16:creationId xmlns:a16="http://schemas.microsoft.com/office/drawing/2014/main" id="{C14C5E5E-6018-4BB4-8238-A6B217328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940515" y="5780056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64">
              <a:extLst>
                <a:ext uri="{FF2B5EF4-FFF2-40B4-BE49-F238E27FC236}">
                  <a16:creationId xmlns:a16="http://schemas.microsoft.com/office/drawing/2014/main" id="{A1D002AF-6CBB-4688-B6CC-623D057EA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787" y="5815963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65">
              <a:extLst>
                <a:ext uri="{FF2B5EF4-FFF2-40B4-BE49-F238E27FC236}">
                  <a16:creationId xmlns:a16="http://schemas.microsoft.com/office/drawing/2014/main" id="{A3BCCB11-25A2-4C56-96AC-E8B384E20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55168" y="5833915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68">
              <a:extLst>
                <a:ext uri="{FF2B5EF4-FFF2-40B4-BE49-F238E27FC236}">
                  <a16:creationId xmlns:a16="http://schemas.microsoft.com/office/drawing/2014/main" id="{48470416-A7F5-4041-B3E7-BF525DD8B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00429" y="581922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75">
              <a:extLst>
                <a:ext uri="{FF2B5EF4-FFF2-40B4-BE49-F238E27FC236}">
                  <a16:creationId xmlns:a16="http://schemas.microsoft.com/office/drawing/2014/main" id="{6763146B-0E01-4BC3-A3E6-573690558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67433" y="5780057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77">
              <a:extLst>
                <a:ext uri="{FF2B5EF4-FFF2-40B4-BE49-F238E27FC236}">
                  <a16:creationId xmlns:a16="http://schemas.microsoft.com/office/drawing/2014/main" id="{C324338F-04C1-419D-90C1-D83AA1B76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18564" y="586492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91">
              <a:extLst>
                <a:ext uri="{FF2B5EF4-FFF2-40B4-BE49-F238E27FC236}">
                  <a16:creationId xmlns:a16="http://schemas.microsoft.com/office/drawing/2014/main" id="{77835AED-A441-4532-AF89-B3FF7CFD5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5527" y="6064758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92">
              <a:extLst>
                <a:ext uri="{FF2B5EF4-FFF2-40B4-BE49-F238E27FC236}">
                  <a16:creationId xmlns:a16="http://schemas.microsoft.com/office/drawing/2014/main" id="{F2B6F66E-9B92-42DA-9FA1-35F0ECE1A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51481" y="60640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93">
              <a:extLst>
                <a:ext uri="{FF2B5EF4-FFF2-40B4-BE49-F238E27FC236}">
                  <a16:creationId xmlns:a16="http://schemas.microsoft.com/office/drawing/2014/main" id="{AB5426E1-AAC8-413F-8343-E690D3576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11063" y="607301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94">
              <a:extLst>
                <a:ext uri="{FF2B5EF4-FFF2-40B4-BE49-F238E27FC236}">
                  <a16:creationId xmlns:a16="http://schemas.microsoft.com/office/drawing/2014/main" id="{6EDE8D39-527D-48EC-A60E-822896A70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9758" y="6100755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95">
              <a:extLst>
                <a:ext uri="{FF2B5EF4-FFF2-40B4-BE49-F238E27FC236}">
                  <a16:creationId xmlns:a16="http://schemas.microsoft.com/office/drawing/2014/main" id="{63CA0069-4DAE-4E19-9375-30664E1367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87749" y="610320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96">
              <a:extLst>
                <a:ext uri="{FF2B5EF4-FFF2-40B4-BE49-F238E27FC236}">
                  <a16:creationId xmlns:a16="http://schemas.microsoft.com/office/drawing/2014/main" id="{EE4F3DAA-A482-4317-AC07-D9EACF4AB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06156" y="610973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97">
              <a:extLst>
                <a:ext uri="{FF2B5EF4-FFF2-40B4-BE49-F238E27FC236}">
                  <a16:creationId xmlns:a16="http://schemas.microsoft.com/office/drawing/2014/main" id="{C4558B65-3D1B-4341-9469-54BDB407DA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99824" y="6112179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98">
              <a:extLst>
                <a:ext uri="{FF2B5EF4-FFF2-40B4-BE49-F238E27FC236}">
                  <a16:creationId xmlns:a16="http://schemas.microsoft.com/office/drawing/2014/main" id="{8A11C831-3A34-41C8-BF81-577F36D3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81416" y="6112179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99">
              <a:extLst>
                <a:ext uri="{FF2B5EF4-FFF2-40B4-BE49-F238E27FC236}">
                  <a16:creationId xmlns:a16="http://schemas.microsoft.com/office/drawing/2014/main" id="{3BAA8579-0187-4116-9506-0798BD48B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74601" y="6112177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00">
              <a:extLst>
                <a:ext uri="{FF2B5EF4-FFF2-40B4-BE49-F238E27FC236}">
                  <a16:creationId xmlns:a16="http://schemas.microsoft.com/office/drawing/2014/main" id="{B66832E9-B0E5-4132-99E9-2286FE26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26949" y="611217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01">
              <a:extLst>
                <a:ext uri="{FF2B5EF4-FFF2-40B4-BE49-F238E27FC236}">
                  <a16:creationId xmlns:a16="http://schemas.microsoft.com/office/drawing/2014/main" id="{1F5F17DC-C7BC-4D44-BFD1-1D5002D67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24162" y="6118708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02">
              <a:extLst>
                <a:ext uri="{FF2B5EF4-FFF2-40B4-BE49-F238E27FC236}">
                  <a16:creationId xmlns:a16="http://schemas.microsoft.com/office/drawing/2014/main" id="{AAD24A6B-1C15-45BF-A44D-C5DCFDF7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01940" y="6121971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03">
              <a:extLst>
                <a:ext uri="{FF2B5EF4-FFF2-40B4-BE49-F238E27FC236}">
                  <a16:creationId xmlns:a16="http://schemas.microsoft.com/office/drawing/2014/main" id="{B2B7773D-7624-4799-8DC2-2125C7B58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64247" y="612768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04">
              <a:extLst>
                <a:ext uri="{FF2B5EF4-FFF2-40B4-BE49-F238E27FC236}">
                  <a16:creationId xmlns:a16="http://schemas.microsoft.com/office/drawing/2014/main" id="{43BDB876-DF8F-473C-94AD-3B85C7D0D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13513" y="612768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13">
              <a:extLst>
                <a:ext uri="{FF2B5EF4-FFF2-40B4-BE49-F238E27FC236}">
                  <a16:creationId xmlns:a16="http://schemas.microsoft.com/office/drawing/2014/main" id="{E7BAEA9F-0A15-4A6A-9DE3-17E52616D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01734" y="617338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14">
              <a:extLst>
                <a:ext uri="{FF2B5EF4-FFF2-40B4-BE49-F238E27FC236}">
                  <a16:creationId xmlns:a16="http://schemas.microsoft.com/office/drawing/2014/main" id="{F44C7BB7-3BF8-4B57-8300-B074761B6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68188" y="617338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15">
              <a:extLst>
                <a:ext uri="{FF2B5EF4-FFF2-40B4-BE49-F238E27FC236}">
                  <a16:creationId xmlns:a16="http://schemas.microsoft.com/office/drawing/2014/main" id="{5C9E2587-EA6E-4862-835F-7E8AC5DFC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31042" y="6179093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17">
              <a:extLst>
                <a:ext uri="{FF2B5EF4-FFF2-40B4-BE49-F238E27FC236}">
                  <a16:creationId xmlns:a16="http://schemas.microsoft.com/office/drawing/2014/main" id="{9FDF4C88-B02F-4199-9B67-75901180B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6279" y="619133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18">
              <a:extLst>
                <a:ext uri="{FF2B5EF4-FFF2-40B4-BE49-F238E27FC236}">
                  <a16:creationId xmlns:a16="http://schemas.microsoft.com/office/drawing/2014/main" id="{5640818D-9BF5-4056-A10A-B26AE54949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87223" y="619459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19">
              <a:extLst>
                <a:ext uri="{FF2B5EF4-FFF2-40B4-BE49-F238E27FC236}">
                  <a16:creationId xmlns:a16="http://schemas.microsoft.com/office/drawing/2014/main" id="{DCBD257A-A1D2-4931-9090-48B1E21D5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47958" y="618235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20">
              <a:extLst>
                <a:ext uri="{FF2B5EF4-FFF2-40B4-BE49-F238E27FC236}">
                  <a16:creationId xmlns:a16="http://schemas.microsoft.com/office/drawing/2014/main" id="{EF75A49A-C910-4E27-B0E0-AF15C2B3D4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81754" y="636025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21">
              <a:extLst>
                <a:ext uri="{FF2B5EF4-FFF2-40B4-BE49-F238E27FC236}">
                  <a16:creationId xmlns:a16="http://schemas.microsoft.com/office/drawing/2014/main" id="{09175BB4-78AB-4F07-9A7C-195C9FF50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61985" y="636677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25">
              <a:extLst>
                <a:ext uri="{FF2B5EF4-FFF2-40B4-BE49-F238E27FC236}">
                  <a16:creationId xmlns:a16="http://schemas.microsoft.com/office/drawing/2014/main" id="{E4647752-F098-4C74-8685-415ADC8BF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50219" y="6370450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26">
              <a:extLst>
                <a:ext uri="{FF2B5EF4-FFF2-40B4-BE49-F238E27FC236}">
                  <a16:creationId xmlns:a16="http://schemas.microsoft.com/office/drawing/2014/main" id="{AF23AEF6-4648-479D-9E57-75D4087D0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00429" y="6390444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27">
              <a:extLst>
                <a:ext uri="{FF2B5EF4-FFF2-40B4-BE49-F238E27FC236}">
                  <a16:creationId xmlns:a16="http://schemas.microsoft.com/office/drawing/2014/main" id="{A85CD8C4-1E33-42C9-BCBB-91B9CDE9E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75213" y="6390443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8">
              <a:extLst>
                <a:ext uri="{FF2B5EF4-FFF2-40B4-BE49-F238E27FC236}">
                  <a16:creationId xmlns:a16="http://schemas.microsoft.com/office/drawing/2014/main" id="{32D2257B-0B7A-4918-A6B3-74552983C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02403" y="6393706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29">
              <a:extLst>
                <a:ext uri="{FF2B5EF4-FFF2-40B4-BE49-F238E27FC236}">
                  <a16:creationId xmlns:a16="http://schemas.microsoft.com/office/drawing/2014/main" id="{B6E8A044-F3AC-48ED-B8A6-D2EDD3F69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50199" y="6393706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248AF2CF-3B97-49B3-8E08-2820E763B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357015" y="640268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6">
              <a:extLst>
                <a:ext uri="{FF2B5EF4-FFF2-40B4-BE49-F238E27FC236}">
                  <a16:creationId xmlns:a16="http://schemas.microsoft.com/office/drawing/2014/main" id="{B5BEC596-B534-44B2-B1B8-78C1FBBA36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55860" y="6414923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37">
              <a:extLst>
                <a:ext uri="{FF2B5EF4-FFF2-40B4-BE49-F238E27FC236}">
                  <a16:creationId xmlns:a16="http://schemas.microsoft.com/office/drawing/2014/main" id="{F45F86F4-28DB-49BC-8B6B-B703086F4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18231" y="641818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38">
              <a:extLst>
                <a:ext uri="{FF2B5EF4-FFF2-40B4-BE49-F238E27FC236}">
                  <a16:creationId xmlns:a16="http://schemas.microsoft.com/office/drawing/2014/main" id="{2932A0BD-C987-4A93-91DC-E277DC89C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65674" y="6420637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39">
              <a:extLst>
                <a:ext uri="{FF2B5EF4-FFF2-40B4-BE49-F238E27FC236}">
                  <a16:creationId xmlns:a16="http://schemas.microsoft.com/office/drawing/2014/main" id="{DD6B3E88-4337-44F0-80CD-D96F69C2F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87222" y="6427164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40">
              <a:extLst>
                <a:ext uri="{FF2B5EF4-FFF2-40B4-BE49-F238E27FC236}">
                  <a16:creationId xmlns:a16="http://schemas.microsoft.com/office/drawing/2014/main" id="{2A481A9C-8E49-4886-B0B8-B391B54DE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45213" y="6430428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42">
              <a:extLst>
                <a:ext uri="{FF2B5EF4-FFF2-40B4-BE49-F238E27FC236}">
                  <a16:creationId xmlns:a16="http://schemas.microsoft.com/office/drawing/2014/main" id="{F74D151E-F322-43E1-AAAA-39C16A828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615774" y="6457357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43">
              <a:extLst>
                <a:ext uri="{FF2B5EF4-FFF2-40B4-BE49-F238E27FC236}">
                  <a16:creationId xmlns:a16="http://schemas.microsoft.com/office/drawing/2014/main" id="{BF3063F9-CB9B-4822-865E-5BFC90AF9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42843" y="6460620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44">
              <a:extLst>
                <a:ext uri="{FF2B5EF4-FFF2-40B4-BE49-F238E27FC236}">
                  <a16:creationId xmlns:a16="http://schemas.microsoft.com/office/drawing/2014/main" id="{F541B440-1CE7-46DE-8E58-B472C9E62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11352" y="6457357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45">
              <a:extLst>
                <a:ext uri="{FF2B5EF4-FFF2-40B4-BE49-F238E27FC236}">
                  <a16:creationId xmlns:a16="http://schemas.microsoft.com/office/drawing/2014/main" id="{25E18B25-35CB-4DFC-B428-063F245D0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1373" y="646307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8">
              <a:extLst>
                <a:ext uri="{FF2B5EF4-FFF2-40B4-BE49-F238E27FC236}">
                  <a16:creationId xmlns:a16="http://schemas.microsoft.com/office/drawing/2014/main" id="{AC3EF75E-9D39-42A1-8744-0314BE64A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76864" y="642104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29">
              <a:extLst>
                <a:ext uri="{FF2B5EF4-FFF2-40B4-BE49-F238E27FC236}">
                  <a16:creationId xmlns:a16="http://schemas.microsoft.com/office/drawing/2014/main" id="{5B830616-AB5F-4414-891C-D7D65A1C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20744" y="5781063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33">
              <a:extLst>
                <a:ext uri="{FF2B5EF4-FFF2-40B4-BE49-F238E27FC236}">
                  <a16:creationId xmlns:a16="http://schemas.microsoft.com/office/drawing/2014/main" id="{B84FCDC4-EB04-49F6-83E1-AE030D913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59809" y="5814737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29">
              <a:extLst>
                <a:ext uri="{FF2B5EF4-FFF2-40B4-BE49-F238E27FC236}">
                  <a16:creationId xmlns:a16="http://schemas.microsoft.com/office/drawing/2014/main" id="{297CFE06-B273-4E3A-828B-7F2391E72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50782" y="5569170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33">
              <a:extLst>
                <a:ext uri="{FF2B5EF4-FFF2-40B4-BE49-F238E27FC236}">
                  <a16:creationId xmlns:a16="http://schemas.microsoft.com/office/drawing/2014/main" id="{3DB916FA-F738-4FDC-856A-EC97DEA0F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04120" y="559808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44">
              <a:extLst>
                <a:ext uri="{FF2B5EF4-FFF2-40B4-BE49-F238E27FC236}">
                  <a16:creationId xmlns:a16="http://schemas.microsoft.com/office/drawing/2014/main" id="{84355883-FB7A-47AA-BA56-AF9F91552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57282" y="5553207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4" name="Freeform 142">
            <a:extLst>
              <a:ext uri="{FF2B5EF4-FFF2-40B4-BE49-F238E27FC236}">
                <a16:creationId xmlns:a16="http://schemas.microsoft.com/office/drawing/2014/main" id="{869C3428-7E23-4E31-828E-09F276DA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20574" y="6762157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1BA59A6-2CF7-48E6-A93F-BBC2FA58B7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4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62"/>
    </mc:Choice>
    <mc:Fallback>
      <p:transition spd="slow" advTm="24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FF4A234-29BA-4B70-BFC0-64FBB64F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67262A-6EF1-49ED-B8DE-DDD3E5804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D97A69-5A76-4922-917F-BBCBD11B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815" y="1633061"/>
            <a:ext cx="3453722" cy="3495286"/>
          </a:xfrm>
        </p:spPr>
        <p:txBody>
          <a:bodyPr>
            <a:normAutofit/>
          </a:bodyPr>
          <a:lstStyle/>
          <a:p>
            <a:pPr algn="ctr"/>
            <a:r>
              <a:rPr lang="en-US"/>
              <a:t>Business Problems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492946-B39C-4250-B4C8-D82A25043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1035" y="880021"/>
            <a:ext cx="6498031" cy="5111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12D9A-3C68-4E27-8FB1-B3A5F475C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1940" y="1501255"/>
            <a:ext cx="5108852" cy="3907390"/>
          </a:xfrm>
        </p:spPr>
        <p:txBody>
          <a:bodyPr>
            <a:normAutofit/>
          </a:bodyPr>
          <a:lstStyle/>
          <a:p>
            <a:r>
              <a:rPr lang="en-US" dirty="0"/>
              <a:t>Ready to Eat – Food Processing industry</a:t>
            </a:r>
          </a:p>
          <a:p>
            <a:pPr marL="0" indent="0">
              <a:buNone/>
            </a:pPr>
            <a:r>
              <a:rPr lang="en-US" dirty="0"/>
              <a:t>    1) Difficult to control the gain quality</a:t>
            </a:r>
          </a:p>
          <a:p>
            <a:pPr marL="0" indent="0">
              <a:buNone/>
            </a:pPr>
            <a:r>
              <a:rPr lang="en-US" dirty="0"/>
              <a:t>    2) Want to reduce the human interference in the quality check process</a:t>
            </a:r>
          </a:p>
          <a:p>
            <a:pPr marL="0" indent="0">
              <a:buNone/>
            </a:pPr>
            <a:r>
              <a:rPr lang="en-US" dirty="0"/>
              <a:t>    3) Want to Reduce delays in grain procurements and production lines.</a:t>
            </a:r>
          </a:p>
          <a:p>
            <a:pPr marL="0" indent="0">
              <a:buNone/>
            </a:pPr>
            <a:r>
              <a:rPr lang="en-US" dirty="0"/>
              <a:t>    4) want to Reduce operation cost</a:t>
            </a:r>
          </a:p>
        </p:txBody>
      </p:sp>
      <p:sp>
        <p:nvSpPr>
          <p:cNvPr id="14" name="Freeform 142">
            <a:extLst>
              <a:ext uri="{FF2B5EF4-FFF2-40B4-BE49-F238E27FC236}">
                <a16:creationId xmlns:a16="http://schemas.microsoft.com/office/drawing/2014/main" id="{B30D69F3-F5DC-4D65-B4AF-733FF6D5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68174" y="6609757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C3FF339-0C9A-4139-9C80-B154CB1E6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92" y="5479237"/>
            <a:ext cx="12057048" cy="1073975"/>
            <a:chOff x="11192" y="5479237"/>
            <a:chExt cx="12057048" cy="1073975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26951B5F-AC36-48AF-A319-55FE78425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327394" y="635532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5">
              <a:extLst>
                <a:ext uri="{FF2B5EF4-FFF2-40B4-BE49-F238E27FC236}">
                  <a16:creationId xmlns:a16="http://schemas.microsoft.com/office/drawing/2014/main" id="{F49E610F-6598-471F-91DF-D5851F14A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911390" y="553265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7">
              <a:extLst>
                <a:ext uri="{FF2B5EF4-FFF2-40B4-BE49-F238E27FC236}">
                  <a16:creationId xmlns:a16="http://schemas.microsoft.com/office/drawing/2014/main" id="{74DE0CDB-BB1F-4A69-A0A2-9C32D0B6A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684530" y="5529394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0">
              <a:extLst>
                <a:ext uri="{FF2B5EF4-FFF2-40B4-BE49-F238E27FC236}">
                  <a16:creationId xmlns:a16="http://schemas.microsoft.com/office/drawing/2014/main" id="{05BE2C0F-8AF8-4EB8-9EE8-0F65327A5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435517" y="552198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2">
              <a:extLst>
                <a:ext uri="{FF2B5EF4-FFF2-40B4-BE49-F238E27FC236}">
                  <a16:creationId xmlns:a16="http://schemas.microsoft.com/office/drawing/2014/main" id="{2A5CD3F7-632C-4582-87F6-584F870E0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395640" y="578970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3">
              <a:extLst>
                <a:ext uri="{FF2B5EF4-FFF2-40B4-BE49-F238E27FC236}">
                  <a16:creationId xmlns:a16="http://schemas.microsoft.com/office/drawing/2014/main" id="{51D68BBB-9910-4A2E-8881-4760A930C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665033" y="5771753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9">
              <a:extLst>
                <a:ext uri="{FF2B5EF4-FFF2-40B4-BE49-F238E27FC236}">
                  <a16:creationId xmlns:a16="http://schemas.microsoft.com/office/drawing/2014/main" id="{7EC690E3-A4DE-4B8A-A186-0F3B49BC21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907845" y="5826426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5">
              <a:extLst>
                <a:ext uri="{FF2B5EF4-FFF2-40B4-BE49-F238E27FC236}">
                  <a16:creationId xmlns:a16="http://schemas.microsoft.com/office/drawing/2014/main" id="{1BB18CCD-20C3-4BE5-A6BA-9339E8AB9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376143" y="6032065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7">
              <a:extLst>
                <a:ext uri="{FF2B5EF4-FFF2-40B4-BE49-F238E27FC236}">
                  <a16:creationId xmlns:a16="http://schemas.microsoft.com/office/drawing/2014/main" id="{BED0B41F-67D3-4AD8-9A8A-DA5DD871A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088139" y="6055729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09">
              <a:extLst>
                <a:ext uri="{FF2B5EF4-FFF2-40B4-BE49-F238E27FC236}">
                  <a16:creationId xmlns:a16="http://schemas.microsoft.com/office/drawing/2014/main" id="{BC7AB75D-8130-4CC6-96B3-BAD26C374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655287" y="6058995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11">
              <a:extLst>
                <a:ext uri="{FF2B5EF4-FFF2-40B4-BE49-F238E27FC236}">
                  <a16:creationId xmlns:a16="http://schemas.microsoft.com/office/drawing/2014/main" id="{A4118456-1C3E-447C-81DD-1F013BF5E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937087" y="607123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32">
              <a:extLst>
                <a:ext uri="{FF2B5EF4-FFF2-40B4-BE49-F238E27FC236}">
                  <a16:creationId xmlns:a16="http://schemas.microsoft.com/office/drawing/2014/main" id="{9C6D6B04-EC5A-4149-A53B-C73E97693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522245" y="634860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34">
              <a:extLst>
                <a:ext uri="{FF2B5EF4-FFF2-40B4-BE49-F238E27FC236}">
                  <a16:creationId xmlns:a16="http://schemas.microsoft.com/office/drawing/2014/main" id="{813095FE-556E-4A61-9BF3-732D49280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284869" y="6310329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41">
              <a:extLst>
                <a:ext uri="{FF2B5EF4-FFF2-40B4-BE49-F238E27FC236}">
                  <a16:creationId xmlns:a16="http://schemas.microsoft.com/office/drawing/2014/main" id="{21793E62-B549-4243-B8FA-B143D6B4A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793296" y="6312998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1">
              <a:extLst>
                <a:ext uri="{FF2B5EF4-FFF2-40B4-BE49-F238E27FC236}">
                  <a16:creationId xmlns:a16="http://schemas.microsoft.com/office/drawing/2014/main" id="{43ADD9DB-48ED-4A8C-9A75-0E93AB47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610793" y="607003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2">
              <a:extLst>
                <a:ext uri="{FF2B5EF4-FFF2-40B4-BE49-F238E27FC236}">
                  <a16:creationId xmlns:a16="http://schemas.microsoft.com/office/drawing/2014/main" id="{E7C72DF4-E774-4605-971D-0840BD069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932685" y="606930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3">
              <a:extLst>
                <a:ext uri="{FF2B5EF4-FFF2-40B4-BE49-F238E27FC236}">
                  <a16:creationId xmlns:a16="http://schemas.microsoft.com/office/drawing/2014/main" id="{23BFA407-416B-4086-A635-1FB860F0E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086396" y="6078286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4">
              <a:extLst>
                <a:ext uri="{FF2B5EF4-FFF2-40B4-BE49-F238E27FC236}">
                  <a16:creationId xmlns:a16="http://schemas.microsoft.com/office/drawing/2014/main" id="{7C8F4B70-75FD-4457-A219-00E8F9862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987068" y="6106031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95">
              <a:extLst>
                <a:ext uri="{FF2B5EF4-FFF2-40B4-BE49-F238E27FC236}">
                  <a16:creationId xmlns:a16="http://schemas.microsoft.com/office/drawing/2014/main" id="{8B19E2D0-7290-4EC0-AB6B-7F7AD87BD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319459" y="61084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6">
              <a:extLst>
                <a:ext uri="{FF2B5EF4-FFF2-40B4-BE49-F238E27FC236}">
                  <a16:creationId xmlns:a16="http://schemas.microsoft.com/office/drawing/2014/main" id="{A19B4676-7AC8-4F42-A34D-1A39433EE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771808" y="6115007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97">
              <a:extLst>
                <a:ext uri="{FF2B5EF4-FFF2-40B4-BE49-F238E27FC236}">
                  <a16:creationId xmlns:a16="http://schemas.microsoft.com/office/drawing/2014/main" id="{8B7FE908-80E4-483B-A777-C7B4EC478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534717" y="611745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98">
              <a:extLst>
                <a:ext uri="{FF2B5EF4-FFF2-40B4-BE49-F238E27FC236}">
                  <a16:creationId xmlns:a16="http://schemas.microsoft.com/office/drawing/2014/main" id="{2681A8C9-F444-4E8C-B844-9F7949428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095661" y="6117455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99">
              <a:extLst>
                <a:ext uri="{FF2B5EF4-FFF2-40B4-BE49-F238E27FC236}">
                  <a16:creationId xmlns:a16="http://schemas.microsoft.com/office/drawing/2014/main" id="{D20ADAA4-D2A2-4685-98BF-248A08AE1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830696" y="6117453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0">
              <a:extLst>
                <a:ext uri="{FF2B5EF4-FFF2-40B4-BE49-F238E27FC236}">
                  <a16:creationId xmlns:a16="http://schemas.microsoft.com/office/drawing/2014/main" id="{341DD6EA-CF88-4A3C-BAEE-501042763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469623" y="6117454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1">
              <a:extLst>
                <a:ext uri="{FF2B5EF4-FFF2-40B4-BE49-F238E27FC236}">
                  <a16:creationId xmlns:a16="http://schemas.microsoft.com/office/drawing/2014/main" id="{3D241D69-1838-4786-A9A3-E92867ABF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262664" y="6123984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02">
              <a:extLst>
                <a:ext uri="{FF2B5EF4-FFF2-40B4-BE49-F238E27FC236}">
                  <a16:creationId xmlns:a16="http://schemas.microsoft.com/office/drawing/2014/main" id="{7A7396BB-7045-4151-AACC-8B8AF1ABD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701721" y="612724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03">
              <a:extLst>
                <a:ext uri="{FF2B5EF4-FFF2-40B4-BE49-F238E27FC236}">
                  <a16:creationId xmlns:a16="http://schemas.microsoft.com/office/drawing/2014/main" id="{83B1DF51-D55B-4AE2-A489-6922F6959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419919" y="613295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4">
              <a:extLst>
                <a:ext uri="{FF2B5EF4-FFF2-40B4-BE49-F238E27FC236}">
                  <a16:creationId xmlns:a16="http://schemas.microsoft.com/office/drawing/2014/main" id="{E41D6AEB-5E2A-4A68-9632-4AE137F1F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004466" y="6132959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3">
              <a:extLst>
                <a:ext uri="{FF2B5EF4-FFF2-40B4-BE49-F238E27FC236}">
                  <a16:creationId xmlns:a16="http://schemas.microsoft.com/office/drawing/2014/main" id="{BA517482-AC50-4901-A826-FBA4B1FC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613586" y="6178656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4">
              <a:extLst>
                <a:ext uri="{FF2B5EF4-FFF2-40B4-BE49-F238E27FC236}">
                  <a16:creationId xmlns:a16="http://schemas.microsoft.com/office/drawing/2014/main" id="{2A95EDEC-E641-4466-9ADD-86C263F3B4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850675" y="617865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5">
              <a:extLst>
                <a:ext uri="{FF2B5EF4-FFF2-40B4-BE49-F238E27FC236}">
                  <a16:creationId xmlns:a16="http://schemas.microsoft.com/office/drawing/2014/main" id="{330903BB-74EF-422B-A451-76F6988AC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187821" y="6184369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7">
              <a:extLst>
                <a:ext uri="{FF2B5EF4-FFF2-40B4-BE49-F238E27FC236}">
                  <a16:creationId xmlns:a16="http://schemas.microsoft.com/office/drawing/2014/main" id="{24CE6A5E-8D30-4EA3-BC99-FFDDD534E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491700" y="619661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8">
              <a:extLst>
                <a:ext uri="{FF2B5EF4-FFF2-40B4-BE49-F238E27FC236}">
                  <a16:creationId xmlns:a16="http://schemas.microsoft.com/office/drawing/2014/main" id="{9DA5CEEA-CCF3-470C-9F26-89B2E0691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6806692" y="619987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19">
              <a:extLst>
                <a:ext uri="{FF2B5EF4-FFF2-40B4-BE49-F238E27FC236}">
                  <a16:creationId xmlns:a16="http://schemas.microsoft.com/office/drawing/2014/main" id="{99C33A0E-8550-4F20-BDDC-C85558B2E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049502" y="618763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120">
              <a:extLst>
                <a:ext uri="{FF2B5EF4-FFF2-40B4-BE49-F238E27FC236}">
                  <a16:creationId xmlns:a16="http://schemas.microsoft.com/office/drawing/2014/main" id="{08AB78FF-9221-4AC7-B053-CBFD5EC5E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521908" y="636552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1">
              <a:extLst>
                <a:ext uri="{FF2B5EF4-FFF2-40B4-BE49-F238E27FC236}">
                  <a16:creationId xmlns:a16="http://schemas.microsoft.com/office/drawing/2014/main" id="{D78AC1AB-3499-4D82-9A7A-D2991E6CD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729270" y="6372055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25">
              <a:extLst>
                <a:ext uri="{FF2B5EF4-FFF2-40B4-BE49-F238E27FC236}">
                  <a16:creationId xmlns:a16="http://schemas.microsoft.com/office/drawing/2014/main" id="{59E3CCFE-3C59-4B4D-A526-1DF92E8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926858" y="6375726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26">
              <a:extLst>
                <a:ext uri="{FF2B5EF4-FFF2-40B4-BE49-F238E27FC236}">
                  <a16:creationId xmlns:a16="http://schemas.microsoft.com/office/drawing/2014/main" id="{53464886-46EA-497B-9720-6F6857F6A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073104" y="6395720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27">
              <a:extLst>
                <a:ext uri="{FF2B5EF4-FFF2-40B4-BE49-F238E27FC236}">
                  <a16:creationId xmlns:a16="http://schemas.microsoft.com/office/drawing/2014/main" id="{7A5A5F60-422F-473E-9599-2EFA5B2AE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112498" y="6395719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28">
              <a:extLst>
                <a:ext uri="{FF2B5EF4-FFF2-40B4-BE49-F238E27FC236}">
                  <a16:creationId xmlns:a16="http://schemas.microsoft.com/office/drawing/2014/main" id="{F39522BC-A79E-4F47-8082-198FBEA11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591511" y="6398982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29">
              <a:extLst>
                <a:ext uri="{FF2B5EF4-FFF2-40B4-BE49-F238E27FC236}">
                  <a16:creationId xmlns:a16="http://schemas.microsoft.com/office/drawing/2014/main" id="{9D335F47-2A7F-4268-8DD0-80CDB1470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626878" y="6398982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33">
              <a:extLst>
                <a:ext uri="{FF2B5EF4-FFF2-40B4-BE49-F238E27FC236}">
                  <a16:creationId xmlns:a16="http://schemas.microsoft.com/office/drawing/2014/main" id="{783022F1-11AE-45F8-B3C3-E7C3FACF3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830697" y="6407960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36">
              <a:extLst>
                <a:ext uri="{FF2B5EF4-FFF2-40B4-BE49-F238E27FC236}">
                  <a16:creationId xmlns:a16="http://schemas.microsoft.com/office/drawing/2014/main" id="{C3BE7C45-A2E8-42A0-87FE-EDFBC1D52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741599" y="6420199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37">
              <a:extLst>
                <a:ext uri="{FF2B5EF4-FFF2-40B4-BE49-F238E27FC236}">
                  <a16:creationId xmlns:a16="http://schemas.microsoft.com/office/drawing/2014/main" id="{0FBF3533-1FB0-420E-844F-94A37EE1C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079229" y="6423464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38">
              <a:extLst>
                <a:ext uri="{FF2B5EF4-FFF2-40B4-BE49-F238E27FC236}">
                  <a16:creationId xmlns:a16="http://schemas.microsoft.com/office/drawing/2014/main" id="{1CCB36DC-B5BF-46A0-A742-E9B5DC245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341533" y="6425913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39">
              <a:extLst>
                <a:ext uri="{FF2B5EF4-FFF2-40B4-BE49-F238E27FC236}">
                  <a16:creationId xmlns:a16="http://schemas.microsoft.com/office/drawing/2014/main" id="{E454EFCE-AA31-4C57-979D-FF28DF95B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6806692" y="643244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40">
              <a:extLst>
                <a:ext uri="{FF2B5EF4-FFF2-40B4-BE49-F238E27FC236}">
                  <a16:creationId xmlns:a16="http://schemas.microsoft.com/office/drawing/2014/main" id="{34821773-2B56-4CA4-923A-DFCFA76B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342498" y="6435704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42">
              <a:extLst>
                <a:ext uri="{FF2B5EF4-FFF2-40B4-BE49-F238E27FC236}">
                  <a16:creationId xmlns:a16="http://schemas.microsoft.com/office/drawing/2014/main" id="{B2A8D553-3CE0-48ED-ABA4-B1CA42EC4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705749" y="6462633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43">
              <a:extLst>
                <a:ext uri="{FF2B5EF4-FFF2-40B4-BE49-F238E27FC236}">
                  <a16:creationId xmlns:a16="http://schemas.microsoft.com/office/drawing/2014/main" id="{AD6A1162-54E5-4A41-8F41-F2BF3A37E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490088" y="6418187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44">
              <a:extLst>
                <a:ext uri="{FF2B5EF4-FFF2-40B4-BE49-F238E27FC236}">
                  <a16:creationId xmlns:a16="http://schemas.microsoft.com/office/drawing/2014/main" id="{13309420-D249-4ED4-AA5D-2975B4877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271930" y="6462633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45">
              <a:extLst>
                <a:ext uri="{FF2B5EF4-FFF2-40B4-BE49-F238E27FC236}">
                  <a16:creationId xmlns:a16="http://schemas.microsoft.com/office/drawing/2014/main" id="{A23E00F9-EAE7-4D6B-A0B2-067A1FE49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082289" y="646834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8D5F0F75-672C-4716-AAC5-D39F2B937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6617051" y="642632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349E3A15-73B7-4F07-A44E-7B75BF601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73610" y="6350050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3">
              <a:extLst>
                <a:ext uri="{FF2B5EF4-FFF2-40B4-BE49-F238E27FC236}">
                  <a16:creationId xmlns:a16="http://schemas.microsoft.com/office/drawing/2014/main" id="{B460F882-3C95-44B1-AB26-6759DD59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2535" y="5479237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51">
              <a:extLst>
                <a:ext uri="{FF2B5EF4-FFF2-40B4-BE49-F238E27FC236}">
                  <a16:creationId xmlns:a16="http://schemas.microsoft.com/office/drawing/2014/main" id="{3AEE145B-46F9-445A-9E7E-716173BCF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8881" y="551269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2">
              <a:extLst>
                <a:ext uri="{FF2B5EF4-FFF2-40B4-BE49-F238E27FC236}">
                  <a16:creationId xmlns:a16="http://schemas.microsoft.com/office/drawing/2014/main" id="{C559D3E2-0DBC-4547-BC00-60A83E47A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8190" y="551840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53">
              <a:extLst>
                <a:ext uri="{FF2B5EF4-FFF2-40B4-BE49-F238E27FC236}">
                  <a16:creationId xmlns:a16="http://schemas.microsoft.com/office/drawing/2014/main" id="{F3E7B8C7-7DC7-468C-91CC-824961A2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739" y="5524118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54">
              <a:extLst>
                <a:ext uri="{FF2B5EF4-FFF2-40B4-BE49-F238E27FC236}">
                  <a16:creationId xmlns:a16="http://schemas.microsoft.com/office/drawing/2014/main" id="{9D2B31BB-A3AC-4292-B4E5-BC5F52749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5674" y="5521671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5">
              <a:extLst>
                <a:ext uri="{FF2B5EF4-FFF2-40B4-BE49-F238E27FC236}">
                  <a16:creationId xmlns:a16="http://schemas.microsoft.com/office/drawing/2014/main" id="{32DB1E7E-4833-41CC-AC87-6BAEAFE9C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58671" y="552738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6">
              <a:extLst>
                <a:ext uri="{FF2B5EF4-FFF2-40B4-BE49-F238E27FC236}">
                  <a16:creationId xmlns:a16="http://schemas.microsoft.com/office/drawing/2014/main" id="{1B674A26-49C7-4604-95D1-894A5AD1B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91669" y="5527383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7">
              <a:extLst>
                <a:ext uri="{FF2B5EF4-FFF2-40B4-BE49-F238E27FC236}">
                  <a16:creationId xmlns:a16="http://schemas.microsoft.com/office/drawing/2014/main" id="{7D981404-4D96-4A9E-BD2F-2B1C82E9F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75783" y="552411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9">
              <a:extLst>
                <a:ext uri="{FF2B5EF4-FFF2-40B4-BE49-F238E27FC236}">
                  <a16:creationId xmlns:a16="http://schemas.microsoft.com/office/drawing/2014/main" id="{5C545757-0463-4AF1-9BB2-6865E44F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259" y="5527905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60">
              <a:extLst>
                <a:ext uri="{FF2B5EF4-FFF2-40B4-BE49-F238E27FC236}">
                  <a16:creationId xmlns:a16="http://schemas.microsoft.com/office/drawing/2014/main" id="{00459AAE-3011-4F89-8A4E-613D2A733F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98210" y="556655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61">
              <a:extLst>
                <a:ext uri="{FF2B5EF4-FFF2-40B4-BE49-F238E27FC236}">
                  <a16:creationId xmlns:a16="http://schemas.microsoft.com/office/drawing/2014/main" id="{8C4AD92E-B314-45C4-80D2-85C7334AB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44565" y="5582057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8">
              <a:extLst>
                <a:ext uri="{FF2B5EF4-FFF2-40B4-BE49-F238E27FC236}">
                  <a16:creationId xmlns:a16="http://schemas.microsoft.com/office/drawing/2014/main" id="{0EE8973D-C3A8-4492-8BF8-E1BD5214D7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4600" y="5769742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9">
              <a:extLst>
                <a:ext uri="{FF2B5EF4-FFF2-40B4-BE49-F238E27FC236}">
                  <a16:creationId xmlns:a16="http://schemas.microsoft.com/office/drawing/2014/main" id="{940E1ED8-E032-4984-86EB-711F132CD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74752" y="577219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0">
              <a:extLst>
                <a:ext uri="{FF2B5EF4-FFF2-40B4-BE49-F238E27FC236}">
                  <a16:creationId xmlns:a16="http://schemas.microsoft.com/office/drawing/2014/main" id="{1E148223-D795-405C-B94F-5CD18996E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0471" y="577871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1">
              <a:extLst>
                <a:ext uri="{FF2B5EF4-FFF2-40B4-BE49-F238E27FC236}">
                  <a16:creationId xmlns:a16="http://schemas.microsoft.com/office/drawing/2014/main" id="{20A65903-767B-4F42-9D6D-CBEF7B55D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27791" y="577545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2">
              <a:extLst>
                <a:ext uri="{FF2B5EF4-FFF2-40B4-BE49-F238E27FC236}">
                  <a16:creationId xmlns:a16="http://schemas.microsoft.com/office/drawing/2014/main" id="{CFF03BAF-5274-4D27-873A-CA3947FAD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0932" y="5784429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3">
              <a:extLst>
                <a:ext uri="{FF2B5EF4-FFF2-40B4-BE49-F238E27FC236}">
                  <a16:creationId xmlns:a16="http://schemas.microsoft.com/office/drawing/2014/main" id="{39912D23-7400-475C-B7BC-051E37895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28881" y="5766477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4">
              <a:extLst>
                <a:ext uri="{FF2B5EF4-FFF2-40B4-BE49-F238E27FC236}">
                  <a16:creationId xmlns:a16="http://schemas.microsoft.com/office/drawing/2014/main" id="{53EA24FB-6C37-4094-89BE-BC9F277FC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4960" y="579014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6">
              <a:extLst>
                <a:ext uri="{FF2B5EF4-FFF2-40B4-BE49-F238E27FC236}">
                  <a16:creationId xmlns:a16="http://schemas.microsoft.com/office/drawing/2014/main" id="{090DA882-3E5F-47E2-A901-ED33177FB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92" y="576793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9">
              <a:extLst>
                <a:ext uri="{FF2B5EF4-FFF2-40B4-BE49-F238E27FC236}">
                  <a16:creationId xmlns:a16="http://schemas.microsoft.com/office/drawing/2014/main" id="{13DAF9D2-C10F-4FA0-8AAA-EF033FD23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2525" y="5821150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90">
              <a:extLst>
                <a:ext uri="{FF2B5EF4-FFF2-40B4-BE49-F238E27FC236}">
                  <a16:creationId xmlns:a16="http://schemas.microsoft.com/office/drawing/2014/main" id="{1DCE6699-4F41-4E6C-B4B4-116F56451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29428" y="5851342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05">
              <a:extLst>
                <a:ext uri="{FF2B5EF4-FFF2-40B4-BE49-F238E27FC236}">
                  <a16:creationId xmlns:a16="http://schemas.microsoft.com/office/drawing/2014/main" id="{0D5DA8DB-8A13-4D6E-9F40-E24A7F8F7E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8023" y="602678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06">
              <a:extLst>
                <a:ext uri="{FF2B5EF4-FFF2-40B4-BE49-F238E27FC236}">
                  <a16:creationId xmlns:a16="http://schemas.microsoft.com/office/drawing/2014/main" id="{00E93E64-19B4-465D-85DE-FD45DFAD5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0286" y="6038214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07">
              <a:extLst>
                <a:ext uri="{FF2B5EF4-FFF2-40B4-BE49-F238E27FC236}">
                  <a16:creationId xmlns:a16="http://schemas.microsoft.com/office/drawing/2014/main" id="{9E00DA49-033D-45D2-8D7C-0DE5BC6EA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82735" y="605045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08">
              <a:extLst>
                <a:ext uri="{FF2B5EF4-FFF2-40B4-BE49-F238E27FC236}">
                  <a16:creationId xmlns:a16="http://schemas.microsoft.com/office/drawing/2014/main" id="{C9BB8FB7-501F-4EF7-811C-DFC36C697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33512" y="605045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9">
              <a:extLst>
                <a:ext uri="{FF2B5EF4-FFF2-40B4-BE49-F238E27FC236}">
                  <a16:creationId xmlns:a16="http://schemas.microsoft.com/office/drawing/2014/main" id="{70F631DA-C640-4FC1-A59E-F133F83BA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15587" y="605371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0">
              <a:extLst>
                <a:ext uri="{FF2B5EF4-FFF2-40B4-BE49-F238E27FC236}">
                  <a16:creationId xmlns:a16="http://schemas.microsoft.com/office/drawing/2014/main" id="{C0C246D6-738C-4854-BDD0-6669E99D6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714" y="6053700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11">
              <a:extLst>
                <a:ext uri="{FF2B5EF4-FFF2-40B4-BE49-F238E27FC236}">
                  <a16:creationId xmlns:a16="http://schemas.microsoft.com/office/drawing/2014/main" id="{2B88D097-4630-4514-BD1C-D1FC57D059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56827" y="606595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12">
              <a:extLst>
                <a:ext uri="{FF2B5EF4-FFF2-40B4-BE49-F238E27FC236}">
                  <a16:creationId xmlns:a16="http://schemas.microsoft.com/office/drawing/2014/main" id="{895172E5-4D7B-4E9E-9DC0-7AC40AFE2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963" y="606595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22">
              <a:extLst>
                <a:ext uri="{FF2B5EF4-FFF2-40B4-BE49-F238E27FC236}">
                  <a16:creationId xmlns:a16="http://schemas.microsoft.com/office/drawing/2014/main" id="{E16BE8D6-8745-46D3-BB8C-7D9F905F2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63305" y="6298524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23">
              <a:extLst>
                <a:ext uri="{FF2B5EF4-FFF2-40B4-BE49-F238E27FC236}">
                  <a16:creationId xmlns:a16="http://schemas.microsoft.com/office/drawing/2014/main" id="{B21B0D38-9A6B-4C03-9C68-BFCDD0CE34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120" y="6277308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30">
              <a:extLst>
                <a:ext uri="{FF2B5EF4-FFF2-40B4-BE49-F238E27FC236}">
                  <a16:creationId xmlns:a16="http://schemas.microsoft.com/office/drawing/2014/main" id="{BD88B61E-A1B6-4C3F-9CDA-F14697C39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6243" y="6277308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32">
              <a:extLst>
                <a:ext uri="{FF2B5EF4-FFF2-40B4-BE49-F238E27FC236}">
                  <a16:creationId xmlns:a16="http://schemas.microsoft.com/office/drawing/2014/main" id="{7F412678-E91D-445B-B569-92A65FE4F2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58397" y="6307501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34">
              <a:extLst>
                <a:ext uri="{FF2B5EF4-FFF2-40B4-BE49-F238E27FC236}">
                  <a16:creationId xmlns:a16="http://schemas.microsoft.com/office/drawing/2014/main" id="{D5C03A86-E86B-4343-BE21-5E5D4DF2F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16135" y="6305053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35">
              <a:extLst>
                <a:ext uri="{FF2B5EF4-FFF2-40B4-BE49-F238E27FC236}">
                  <a16:creationId xmlns:a16="http://schemas.microsoft.com/office/drawing/2014/main" id="{7E23784D-2CA3-4407-A29D-F04954A44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5185" y="6314931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41">
              <a:extLst>
                <a:ext uri="{FF2B5EF4-FFF2-40B4-BE49-F238E27FC236}">
                  <a16:creationId xmlns:a16="http://schemas.microsoft.com/office/drawing/2014/main" id="{9B6ED33F-264E-4FE0-BB23-5923775E2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1625" y="633198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CE917B1B-8131-4DE5-AD2C-71A079AA47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03161" y="5553203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5E8CF6E6-E598-4397-91BA-6C2A426A8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89595" y="5546674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4B4D2234-D9B8-4F69-A88F-BAC724294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97773" y="55621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FAC6F190-5E32-4356-8ACA-C8D84EBD7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48018" y="557686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05549845-8416-4013-9839-D79CB20AB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37038" y="5556465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467A23A5-6422-47E9-9190-43A9501C87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41065" y="5586660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AA5E43AB-DA6B-477B-94EF-BF73ACCE3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15091" y="5598084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62">
              <a:extLst>
                <a:ext uri="{FF2B5EF4-FFF2-40B4-BE49-F238E27FC236}">
                  <a16:creationId xmlns:a16="http://schemas.microsoft.com/office/drawing/2014/main" id="{90CBC3ED-5170-4805-987F-F3964917F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62801" y="580127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63">
              <a:extLst>
                <a:ext uri="{FF2B5EF4-FFF2-40B4-BE49-F238E27FC236}">
                  <a16:creationId xmlns:a16="http://schemas.microsoft.com/office/drawing/2014/main" id="{C14C5E5E-6018-4BB4-8238-A6B217328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940515" y="5780056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64">
              <a:extLst>
                <a:ext uri="{FF2B5EF4-FFF2-40B4-BE49-F238E27FC236}">
                  <a16:creationId xmlns:a16="http://schemas.microsoft.com/office/drawing/2014/main" id="{A1D002AF-6CBB-4688-B6CC-623D057EA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787" y="5815963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65">
              <a:extLst>
                <a:ext uri="{FF2B5EF4-FFF2-40B4-BE49-F238E27FC236}">
                  <a16:creationId xmlns:a16="http://schemas.microsoft.com/office/drawing/2014/main" id="{A3BCCB11-25A2-4C56-96AC-E8B384E20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55168" y="5833915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68">
              <a:extLst>
                <a:ext uri="{FF2B5EF4-FFF2-40B4-BE49-F238E27FC236}">
                  <a16:creationId xmlns:a16="http://schemas.microsoft.com/office/drawing/2014/main" id="{48470416-A7F5-4041-B3E7-BF525DD8B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00429" y="581922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75">
              <a:extLst>
                <a:ext uri="{FF2B5EF4-FFF2-40B4-BE49-F238E27FC236}">
                  <a16:creationId xmlns:a16="http://schemas.microsoft.com/office/drawing/2014/main" id="{6763146B-0E01-4BC3-A3E6-573690558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67433" y="5780057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77">
              <a:extLst>
                <a:ext uri="{FF2B5EF4-FFF2-40B4-BE49-F238E27FC236}">
                  <a16:creationId xmlns:a16="http://schemas.microsoft.com/office/drawing/2014/main" id="{C324338F-04C1-419D-90C1-D83AA1B76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18564" y="586492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91">
              <a:extLst>
                <a:ext uri="{FF2B5EF4-FFF2-40B4-BE49-F238E27FC236}">
                  <a16:creationId xmlns:a16="http://schemas.microsoft.com/office/drawing/2014/main" id="{77835AED-A441-4532-AF89-B3FF7CFD5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5527" y="6064758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92">
              <a:extLst>
                <a:ext uri="{FF2B5EF4-FFF2-40B4-BE49-F238E27FC236}">
                  <a16:creationId xmlns:a16="http://schemas.microsoft.com/office/drawing/2014/main" id="{F2B6F66E-9B92-42DA-9FA1-35F0ECE1A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51481" y="60640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93">
              <a:extLst>
                <a:ext uri="{FF2B5EF4-FFF2-40B4-BE49-F238E27FC236}">
                  <a16:creationId xmlns:a16="http://schemas.microsoft.com/office/drawing/2014/main" id="{AB5426E1-AAC8-413F-8343-E690D3576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11063" y="607301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94">
              <a:extLst>
                <a:ext uri="{FF2B5EF4-FFF2-40B4-BE49-F238E27FC236}">
                  <a16:creationId xmlns:a16="http://schemas.microsoft.com/office/drawing/2014/main" id="{6EDE8D39-527D-48EC-A60E-822896A70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9758" y="6100755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95">
              <a:extLst>
                <a:ext uri="{FF2B5EF4-FFF2-40B4-BE49-F238E27FC236}">
                  <a16:creationId xmlns:a16="http://schemas.microsoft.com/office/drawing/2014/main" id="{63CA0069-4DAE-4E19-9375-30664E1367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87749" y="610320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96">
              <a:extLst>
                <a:ext uri="{FF2B5EF4-FFF2-40B4-BE49-F238E27FC236}">
                  <a16:creationId xmlns:a16="http://schemas.microsoft.com/office/drawing/2014/main" id="{EE4F3DAA-A482-4317-AC07-D9EACF4AB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06156" y="610973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97">
              <a:extLst>
                <a:ext uri="{FF2B5EF4-FFF2-40B4-BE49-F238E27FC236}">
                  <a16:creationId xmlns:a16="http://schemas.microsoft.com/office/drawing/2014/main" id="{C4558B65-3D1B-4341-9469-54BDB407DA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99824" y="6112179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98">
              <a:extLst>
                <a:ext uri="{FF2B5EF4-FFF2-40B4-BE49-F238E27FC236}">
                  <a16:creationId xmlns:a16="http://schemas.microsoft.com/office/drawing/2014/main" id="{8A11C831-3A34-41C8-BF81-577F36D3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81416" y="6112179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99">
              <a:extLst>
                <a:ext uri="{FF2B5EF4-FFF2-40B4-BE49-F238E27FC236}">
                  <a16:creationId xmlns:a16="http://schemas.microsoft.com/office/drawing/2014/main" id="{3BAA8579-0187-4116-9506-0798BD48B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74601" y="6112177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00">
              <a:extLst>
                <a:ext uri="{FF2B5EF4-FFF2-40B4-BE49-F238E27FC236}">
                  <a16:creationId xmlns:a16="http://schemas.microsoft.com/office/drawing/2014/main" id="{B66832E9-B0E5-4132-99E9-2286FE26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26949" y="611217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01">
              <a:extLst>
                <a:ext uri="{FF2B5EF4-FFF2-40B4-BE49-F238E27FC236}">
                  <a16:creationId xmlns:a16="http://schemas.microsoft.com/office/drawing/2014/main" id="{1F5F17DC-C7BC-4D44-BFD1-1D5002D67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24162" y="6118708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02">
              <a:extLst>
                <a:ext uri="{FF2B5EF4-FFF2-40B4-BE49-F238E27FC236}">
                  <a16:creationId xmlns:a16="http://schemas.microsoft.com/office/drawing/2014/main" id="{AAD24A6B-1C15-45BF-A44D-C5DCFDF7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01940" y="6121971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03">
              <a:extLst>
                <a:ext uri="{FF2B5EF4-FFF2-40B4-BE49-F238E27FC236}">
                  <a16:creationId xmlns:a16="http://schemas.microsoft.com/office/drawing/2014/main" id="{B2B7773D-7624-4799-8DC2-2125C7B58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64247" y="612768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04">
              <a:extLst>
                <a:ext uri="{FF2B5EF4-FFF2-40B4-BE49-F238E27FC236}">
                  <a16:creationId xmlns:a16="http://schemas.microsoft.com/office/drawing/2014/main" id="{43BDB876-DF8F-473C-94AD-3B85C7D0D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13513" y="612768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13">
              <a:extLst>
                <a:ext uri="{FF2B5EF4-FFF2-40B4-BE49-F238E27FC236}">
                  <a16:creationId xmlns:a16="http://schemas.microsoft.com/office/drawing/2014/main" id="{E7BAEA9F-0A15-4A6A-9DE3-17E52616D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01734" y="617338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14">
              <a:extLst>
                <a:ext uri="{FF2B5EF4-FFF2-40B4-BE49-F238E27FC236}">
                  <a16:creationId xmlns:a16="http://schemas.microsoft.com/office/drawing/2014/main" id="{F44C7BB7-3BF8-4B57-8300-B074761B6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68188" y="617338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15">
              <a:extLst>
                <a:ext uri="{FF2B5EF4-FFF2-40B4-BE49-F238E27FC236}">
                  <a16:creationId xmlns:a16="http://schemas.microsoft.com/office/drawing/2014/main" id="{5C9E2587-EA6E-4862-835F-7E8AC5DFC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31042" y="6179093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17">
              <a:extLst>
                <a:ext uri="{FF2B5EF4-FFF2-40B4-BE49-F238E27FC236}">
                  <a16:creationId xmlns:a16="http://schemas.microsoft.com/office/drawing/2014/main" id="{9FDF4C88-B02F-4199-9B67-75901180B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6279" y="619133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18">
              <a:extLst>
                <a:ext uri="{FF2B5EF4-FFF2-40B4-BE49-F238E27FC236}">
                  <a16:creationId xmlns:a16="http://schemas.microsoft.com/office/drawing/2014/main" id="{5640818D-9BF5-4056-A10A-B26AE54949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87223" y="619459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19">
              <a:extLst>
                <a:ext uri="{FF2B5EF4-FFF2-40B4-BE49-F238E27FC236}">
                  <a16:creationId xmlns:a16="http://schemas.microsoft.com/office/drawing/2014/main" id="{DCBD257A-A1D2-4931-9090-48B1E21D5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47958" y="618235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20">
              <a:extLst>
                <a:ext uri="{FF2B5EF4-FFF2-40B4-BE49-F238E27FC236}">
                  <a16:creationId xmlns:a16="http://schemas.microsoft.com/office/drawing/2014/main" id="{EF75A49A-C910-4E27-B0E0-AF15C2B3D4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81754" y="636025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21">
              <a:extLst>
                <a:ext uri="{FF2B5EF4-FFF2-40B4-BE49-F238E27FC236}">
                  <a16:creationId xmlns:a16="http://schemas.microsoft.com/office/drawing/2014/main" id="{09175BB4-78AB-4F07-9A7C-195C9FF50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61985" y="636677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25">
              <a:extLst>
                <a:ext uri="{FF2B5EF4-FFF2-40B4-BE49-F238E27FC236}">
                  <a16:creationId xmlns:a16="http://schemas.microsoft.com/office/drawing/2014/main" id="{E4647752-F098-4C74-8685-415ADC8BF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50219" y="6370450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26">
              <a:extLst>
                <a:ext uri="{FF2B5EF4-FFF2-40B4-BE49-F238E27FC236}">
                  <a16:creationId xmlns:a16="http://schemas.microsoft.com/office/drawing/2014/main" id="{AF23AEF6-4648-479D-9E57-75D4087D0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00429" y="6390444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27">
              <a:extLst>
                <a:ext uri="{FF2B5EF4-FFF2-40B4-BE49-F238E27FC236}">
                  <a16:creationId xmlns:a16="http://schemas.microsoft.com/office/drawing/2014/main" id="{A85CD8C4-1E33-42C9-BCBB-91B9CDE9E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75213" y="6390443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8">
              <a:extLst>
                <a:ext uri="{FF2B5EF4-FFF2-40B4-BE49-F238E27FC236}">
                  <a16:creationId xmlns:a16="http://schemas.microsoft.com/office/drawing/2014/main" id="{32D2257B-0B7A-4918-A6B3-74552983C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02403" y="6393706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29">
              <a:extLst>
                <a:ext uri="{FF2B5EF4-FFF2-40B4-BE49-F238E27FC236}">
                  <a16:creationId xmlns:a16="http://schemas.microsoft.com/office/drawing/2014/main" id="{B6E8A044-F3AC-48ED-B8A6-D2EDD3F69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50199" y="6393706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248AF2CF-3B97-49B3-8E08-2820E763B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357015" y="640268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6">
              <a:extLst>
                <a:ext uri="{FF2B5EF4-FFF2-40B4-BE49-F238E27FC236}">
                  <a16:creationId xmlns:a16="http://schemas.microsoft.com/office/drawing/2014/main" id="{B5BEC596-B534-44B2-B1B8-78C1FBBA36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55860" y="6414923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37">
              <a:extLst>
                <a:ext uri="{FF2B5EF4-FFF2-40B4-BE49-F238E27FC236}">
                  <a16:creationId xmlns:a16="http://schemas.microsoft.com/office/drawing/2014/main" id="{F45F86F4-28DB-49BC-8B6B-B703086F4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18231" y="641818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38">
              <a:extLst>
                <a:ext uri="{FF2B5EF4-FFF2-40B4-BE49-F238E27FC236}">
                  <a16:creationId xmlns:a16="http://schemas.microsoft.com/office/drawing/2014/main" id="{2932A0BD-C987-4A93-91DC-E277DC89C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65674" y="6420637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39">
              <a:extLst>
                <a:ext uri="{FF2B5EF4-FFF2-40B4-BE49-F238E27FC236}">
                  <a16:creationId xmlns:a16="http://schemas.microsoft.com/office/drawing/2014/main" id="{DD6B3E88-4337-44F0-80CD-D96F69C2F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87222" y="6427164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40">
              <a:extLst>
                <a:ext uri="{FF2B5EF4-FFF2-40B4-BE49-F238E27FC236}">
                  <a16:creationId xmlns:a16="http://schemas.microsoft.com/office/drawing/2014/main" id="{2A481A9C-8E49-4886-B0B8-B391B54DE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45213" y="6430428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42">
              <a:extLst>
                <a:ext uri="{FF2B5EF4-FFF2-40B4-BE49-F238E27FC236}">
                  <a16:creationId xmlns:a16="http://schemas.microsoft.com/office/drawing/2014/main" id="{F74D151E-F322-43E1-AAAA-39C16A828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615774" y="6457357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43">
              <a:extLst>
                <a:ext uri="{FF2B5EF4-FFF2-40B4-BE49-F238E27FC236}">
                  <a16:creationId xmlns:a16="http://schemas.microsoft.com/office/drawing/2014/main" id="{BF3063F9-CB9B-4822-865E-5BFC90AF9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42843" y="6460620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44">
              <a:extLst>
                <a:ext uri="{FF2B5EF4-FFF2-40B4-BE49-F238E27FC236}">
                  <a16:creationId xmlns:a16="http://schemas.microsoft.com/office/drawing/2014/main" id="{F541B440-1CE7-46DE-8E58-B472C9E62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11352" y="6457357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45">
              <a:extLst>
                <a:ext uri="{FF2B5EF4-FFF2-40B4-BE49-F238E27FC236}">
                  <a16:creationId xmlns:a16="http://schemas.microsoft.com/office/drawing/2014/main" id="{25E18B25-35CB-4DFC-B428-063F245D0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1373" y="646307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8">
              <a:extLst>
                <a:ext uri="{FF2B5EF4-FFF2-40B4-BE49-F238E27FC236}">
                  <a16:creationId xmlns:a16="http://schemas.microsoft.com/office/drawing/2014/main" id="{AC3EF75E-9D39-42A1-8744-0314BE64A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76864" y="642104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29">
              <a:extLst>
                <a:ext uri="{FF2B5EF4-FFF2-40B4-BE49-F238E27FC236}">
                  <a16:creationId xmlns:a16="http://schemas.microsoft.com/office/drawing/2014/main" id="{5B830616-AB5F-4414-891C-D7D65A1C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20744" y="5781063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33">
              <a:extLst>
                <a:ext uri="{FF2B5EF4-FFF2-40B4-BE49-F238E27FC236}">
                  <a16:creationId xmlns:a16="http://schemas.microsoft.com/office/drawing/2014/main" id="{B84FCDC4-EB04-49F6-83E1-AE030D913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59809" y="5814737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29">
              <a:extLst>
                <a:ext uri="{FF2B5EF4-FFF2-40B4-BE49-F238E27FC236}">
                  <a16:creationId xmlns:a16="http://schemas.microsoft.com/office/drawing/2014/main" id="{297CFE06-B273-4E3A-828B-7F2391E72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50782" y="5569170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33">
              <a:extLst>
                <a:ext uri="{FF2B5EF4-FFF2-40B4-BE49-F238E27FC236}">
                  <a16:creationId xmlns:a16="http://schemas.microsoft.com/office/drawing/2014/main" id="{3DB916FA-F738-4FDC-856A-EC97DEA0F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04120" y="559808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44">
              <a:extLst>
                <a:ext uri="{FF2B5EF4-FFF2-40B4-BE49-F238E27FC236}">
                  <a16:creationId xmlns:a16="http://schemas.microsoft.com/office/drawing/2014/main" id="{84355883-FB7A-47AA-BA56-AF9F91552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57282" y="5553207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4" name="Freeform 142">
            <a:extLst>
              <a:ext uri="{FF2B5EF4-FFF2-40B4-BE49-F238E27FC236}">
                <a16:creationId xmlns:a16="http://schemas.microsoft.com/office/drawing/2014/main" id="{869C3428-7E23-4E31-828E-09F276DA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20574" y="6762157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40F2CA-CB50-4D8E-8427-E5B7FFCB25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28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543"/>
    </mc:Choice>
    <mc:Fallback>
      <p:transition spd="slow" advTm="66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3" name="Rectangle 132">
            <a:extLst>
              <a:ext uri="{FF2B5EF4-FFF2-40B4-BE49-F238E27FC236}">
                <a16:creationId xmlns:a16="http://schemas.microsoft.com/office/drawing/2014/main" id="{5A2A82D1-B994-4E61-85AD-012AFF6830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86949ED1-AC09-4CA4-829B-87F834695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15" y="5267"/>
            <a:ext cx="12192000" cy="684746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331C6A-6F8F-4C2C-97E9-0963A7227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811" y="498507"/>
            <a:ext cx="6357185" cy="1372823"/>
          </a:xfrm>
        </p:spPr>
        <p:txBody>
          <a:bodyPr>
            <a:normAutofit/>
          </a:bodyPr>
          <a:lstStyle/>
          <a:p>
            <a:r>
              <a:rPr lang="en-US"/>
              <a:t>Background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1249DD-77FB-4AF8-B6F9-5473D18460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37" r="-5" b="2148"/>
          <a:stretch/>
        </p:blipFill>
        <p:spPr bwMode="auto">
          <a:xfrm>
            <a:off x="7894839" y="876301"/>
            <a:ext cx="2866407" cy="2377909"/>
          </a:xfrm>
          <a:prstGeom prst="rect">
            <a:avLst/>
          </a:prstGeom>
          <a:noFill/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2137F8E3-238A-4037-9888-F34EBA7B1C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654" b="-3"/>
          <a:stretch/>
        </p:blipFill>
        <p:spPr bwMode="auto">
          <a:xfrm>
            <a:off x="7894839" y="3586350"/>
            <a:ext cx="2866407" cy="2399806"/>
          </a:xfrm>
          <a:prstGeom prst="rect">
            <a:avLst/>
          </a:prstGeom>
          <a:noFill/>
        </p:spPr>
      </p:pic>
      <p:grpSp>
        <p:nvGrpSpPr>
          <p:cNvPr id="226" name="Group 136">
            <a:extLst>
              <a:ext uri="{FF2B5EF4-FFF2-40B4-BE49-F238E27FC236}">
                <a16:creationId xmlns:a16="http://schemas.microsoft.com/office/drawing/2014/main" id="{5CC3931A-3803-45A2-8F34-7D58E413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75281" y="29503"/>
            <a:ext cx="952998" cy="6797768"/>
            <a:chOff x="11084465" y="29503"/>
            <a:chExt cx="952998" cy="6797768"/>
          </a:xfrm>
        </p:grpSpPr>
        <p:sp>
          <p:nvSpPr>
            <p:cNvPr id="227" name="Freeform 6">
              <a:extLst>
                <a:ext uri="{FF2B5EF4-FFF2-40B4-BE49-F238E27FC236}">
                  <a16:creationId xmlns:a16="http://schemas.microsoft.com/office/drawing/2014/main" id="{86B9C1C5-FBF2-4052-85BB-E83A6CE74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8">
              <a:extLst>
                <a:ext uri="{FF2B5EF4-FFF2-40B4-BE49-F238E27FC236}">
                  <a16:creationId xmlns:a16="http://schemas.microsoft.com/office/drawing/2014/main" id="{B472ED0C-4731-4C49-8422-BD4584768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22">
              <a:extLst>
                <a:ext uri="{FF2B5EF4-FFF2-40B4-BE49-F238E27FC236}">
                  <a16:creationId xmlns:a16="http://schemas.microsoft.com/office/drawing/2014/main" id="{1B61C679-FD0C-4ECC-92CD-2D830F20A0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27">
              <a:extLst>
                <a:ext uri="{FF2B5EF4-FFF2-40B4-BE49-F238E27FC236}">
                  <a16:creationId xmlns:a16="http://schemas.microsoft.com/office/drawing/2014/main" id="{34B388EC-F83A-402C-BD1E-CB27B23C9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30">
              <a:extLst>
                <a:ext uri="{FF2B5EF4-FFF2-40B4-BE49-F238E27FC236}">
                  <a16:creationId xmlns:a16="http://schemas.microsoft.com/office/drawing/2014/main" id="{93ACE7E9-49ED-479A-BBD1-3E78B2DAF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C02D0299-DA4B-4410-9285-34F6B975C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51">
              <a:extLst>
                <a:ext uri="{FF2B5EF4-FFF2-40B4-BE49-F238E27FC236}">
                  <a16:creationId xmlns:a16="http://schemas.microsoft.com/office/drawing/2014/main" id="{D9CA11F3-BCEA-4DD8-81F6-8DE2C070C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53">
              <a:extLst>
                <a:ext uri="{FF2B5EF4-FFF2-40B4-BE49-F238E27FC236}">
                  <a16:creationId xmlns:a16="http://schemas.microsoft.com/office/drawing/2014/main" id="{4DC91A1C-10F3-4D8C-B5CE-F2BAC45A7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79577D94-44E6-40C8-BB55-BE90256BD7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BB08E475-A4A1-43A5-A624-DAA068233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4AFB7BC3-9C08-4045-AF23-80FEDE8D6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60">
              <a:extLst>
                <a:ext uri="{FF2B5EF4-FFF2-40B4-BE49-F238E27FC236}">
                  <a16:creationId xmlns:a16="http://schemas.microsoft.com/office/drawing/2014/main" id="{D712A023-0100-4F78-B55A-6AA29BD2C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61">
              <a:extLst>
                <a:ext uri="{FF2B5EF4-FFF2-40B4-BE49-F238E27FC236}">
                  <a16:creationId xmlns:a16="http://schemas.microsoft.com/office/drawing/2014/main" id="{9010BC20-FDFC-4D3B-89A9-3287F203E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79">
              <a:extLst>
                <a:ext uri="{FF2B5EF4-FFF2-40B4-BE49-F238E27FC236}">
                  <a16:creationId xmlns:a16="http://schemas.microsoft.com/office/drawing/2014/main" id="{D0FB31B1-D4CF-41EA-AFD9-B1B295949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80">
              <a:extLst>
                <a:ext uri="{FF2B5EF4-FFF2-40B4-BE49-F238E27FC236}">
                  <a16:creationId xmlns:a16="http://schemas.microsoft.com/office/drawing/2014/main" id="{3ABB229E-6EB3-4D5C-92AD-72CEA9FC5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81">
              <a:extLst>
                <a:ext uri="{FF2B5EF4-FFF2-40B4-BE49-F238E27FC236}">
                  <a16:creationId xmlns:a16="http://schemas.microsoft.com/office/drawing/2014/main" id="{CC581CF0-DE4A-402F-8D8E-D80A503A7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82">
              <a:extLst>
                <a:ext uri="{FF2B5EF4-FFF2-40B4-BE49-F238E27FC236}">
                  <a16:creationId xmlns:a16="http://schemas.microsoft.com/office/drawing/2014/main" id="{7D4FA742-B818-4C53-BA29-038ECF814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83">
              <a:extLst>
                <a:ext uri="{FF2B5EF4-FFF2-40B4-BE49-F238E27FC236}">
                  <a16:creationId xmlns:a16="http://schemas.microsoft.com/office/drawing/2014/main" id="{A311090A-5415-4E7F-8893-37A064E2E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89">
              <a:extLst>
                <a:ext uri="{FF2B5EF4-FFF2-40B4-BE49-F238E27FC236}">
                  <a16:creationId xmlns:a16="http://schemas.microsoft.com/office/drawing/2014/main" id="{6CDBB6B3-B18F-45E6-B5D1-1AE01572C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90">
              <a:extLst>
                <a:ext uri="{FF2B5EF4-FFF2-40B4-BE49-F238E27FC236}">
                  <a16:creationId xmlns:a16="http://schemas.microsoft.com/office/drawing/2014/main" id="{367AC7C3-187D-4961-8D7B-BC6948400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05">
              <a:extLst>
                <a:ext uri="{FF2B5EF4-FFF2-40B4-BE49-F238E27FC236}">
                  <a16:creationId xmlns:a16="http://schemas.microsoft.com/office/drawing/2014/main" id="{A3FB4E0B-F573-4082-A6EA-137FA119C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07">
              <a:extLst>
                <a:ext uri="{FF2B5EF4-FFF2-40B4-BE49-F238E27FC236}">
                  <a16:creationId xmlns:a16="http://schemas.microsoft.com/office/drawing/2014/main" id="{8DC2118C-76AA-4BB7-8269-30E3A04A5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08">
              <a:extLst>
                <a:ext uri="{FF2B5EF4-FFF2-40B4-BE49-F238E27FC236}">
                  <a16:creationId xmlns:a16="http://schemas.microsoft.com/office/drawing/2014/main" id="{632CADFC-6F30-4A58-AE69-58629BFE3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09">
              <a:extLst>
                <a:ext uri="{FF2B5EF4-FFF2-40B4-BE49-F238E27FC236}">
                  <a16:creationId xmlns:a16="http://schemas.microsoft.com/office/drawing/2014/main" id="{459D3DC9-1CC7-483B-85E6-2AF11D245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11">
              <a:extLst>
                <a:ext uri="{FF2B5EF4-FFF2-40B4-BE49-F238E27FC236}">
                  <a16:creationId xmlns:a16="http://schemas.microsoft.com/office/drawing/2014/main" id="{438AF30A-3204-4EB0-8824-3F75C8D51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12">
              <a:extLst>
                <a:ext uri="{FF2B5EF4-FFF2-40B4-BE49-F238E27FC236}">
                  <a16:creationId xmlns:a16="http://schemas.microsoft.com/office/drawing/2014/main" id="{19CB2A72-5009-4981-8ABF-52C11B833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22">
              <a:extLst>
                <a:ext uri="{FF2B5EF4-FFF2-40B4-BE49-F238E27FC236}">
                  <a16:creationId xmlns:a16="http://schemas.microsoft.com/office/drawing/2014/main" id="{93820B59-3ACA-4953-8C94-02400353A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32">
              <a:extLst>
                <a:ext uri="{FF2B5EF4-FFF2-40B4-BE49-F238E27FC236}">
                  <a16:creationId xmlns:a16="http://schemas.microsoft.com/office/drawing/2014/main" id="{2E3CE16D-45B9-4140-AAEF-71398E34F8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33">
              <a:extLst>
                <a:ext uri="{FF2B5EF4-FFF2-40B4-BE49-F238E27FC236}">
                  <a16:creationId xmlns:a16="http://schemas.microsoft.com/office/drawing/2014/main" id="{0A2DE179-C7D4-4367-AB5F-ECD286D0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34">
              <a:extLst>
                <a:ext uri="{FF2B5EF4-FFF2-40B4-BE49-F238E27FC236}">
                  <a16:creationId xmlns:a16="http://schemas.microsoft.com/office/drawing/2014/main" id="{448DBF3F-4520-45E2-BC45-3AB9AE66E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35">
              <a:extLst>
                <a:ext uri="{FF2B5EF4-FFF2-40B4-BE49-F238E27FC236}">
                  <a16:creationId xmlns:a16="http://schemas.microsoft.com/office/drawing/2014/main" id="{5D905114-A7C2-4E9C-A308-D641407D5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36">
              <a:extLst>
                <a:ext uri="{FF2B5EF4-FFF2-40B4-BE49-F238E27FC236}">
                  <a16:creationId xmlns:a16="http://schemas.microsoft.com/office/drawing/2014/main" id="{405C6041-3E82-4CA4-AEE0-D9A6741DB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37">
              <a:extLst>
                <a:ext uri="{FF2B5EF4-FFF2-40B4-BE49-F238E27FC236}">
                  <a16:creationId xmlns:a16="http://schemas.microsoft.com/office/drawing/2014/main" id="{E84844BD-747D-410D-B42F-E866661F8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38">
              <a:extLst>
                <a:ext uri="{FF2B5EF4-FFF2-40B4-BE49-F238E27FC236}">
                  <a16:creationId xmlns:a16="http://schemas.microsoft.com/office/drawing/2014/main" id="{98C7CA55-BD0B-4683-9828-D773528998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39">
              <a:extLst>
                <a:ext uri="{FF2B5EF4-FFF2-40B4-BE49-F238E27FC236}">
                  <a16:creationId xmlns:a16="http://schemas.microsoft.com/office/drawing/2014/main" id="{568336AF-E64B-4965-95E0-645348D5F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40">
              <a:extLst>
                <a:ext uri="{FF2B5EF4-FFF2-40B4-BE49-F238E27FC236}">
                  <a16:creationId xmlns:a16="http://schemas.microsoft.com/office/drawing/2014/main" id="{23FBC6FE-886C-4F1E-96F7-92CA83D74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1">
              <a:extLst>
                <a:ext uri="{FF2B5EF4-FFF2-40B4-BE49-F238E27FC236}">
                  <a16:creationId xmlns:a16="http://schemas.microsoft.com/office/drawing/2014/main" id="{B1E898A1-8820-4CB8-93F6-4809BCF89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2">
              <a:extLst>
                <a:ext uri="{FF2B5EF4-FFF2-40B4-BE49-F238E27FC236}">
                  <a16:creationId xmlns:a16="http://schemas.microsoft.com/office/drawing/2014/main" id="{B4CE0389-73B6-45E7-B403-590E77C4B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4">
              <a:extLst>
                <a:ext uri="{FF2B5EF4-FFF2-40B4-BE49-F238E27FC236}">
                  <a16:creationId xmlns:a16="http://schemas.microsoft.com/office/drawing/2014/main" id="{72A9F937-2E45-4502-8FAF-2ADAE2D9B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5">
              <a:extLst>
                <a:ext uri="{FF2B5EF4-FFF2-40B4-BE49-F238E27FC236}">
                  <a16:creationId xmlns:a16="http://schemas.microsoft.com/office/drawing/2014/main" id="{35D73C1E-102B-40FA-9AD5-1227990EA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6">
              <a:extLst>
                <a:ext uri="{FF2B5EF4-FFF2-40B4-BE49-F238E27FC236}">
                  <a16:creationId xmlns:a16="http://schemas.microsoft.com/office/drawing/2014/main" id="{D3A55E7E-37DD-42CA-825F-86AF74D3F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47">
              <a:extLst>
                <a:ext uri="{FF2B5EF4-FFF2-40B4-BE49-F238E27FC236}">
                  <a16:creationId xmlns:a16="http://schemas.microsoft.com/office/drawing/2014/main" id="{37150FF6-2C78-44F8-B9A5-A743B1BBD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48">
              <a:extLst>
                <a:ext uri="{FF2B5EF4-FFF2-40B4-BE49-F238E27FC236}">
                  <a16:creationId xmlns:a16="http://schemas.microsoft.com/office/drawing/2014/main" id="{143A575C-43B5-4DD5-B274-6AD5398BA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49">
              <a:extLst>
                <a:ext uri="{FF2B5EF4-FFF2-40B4-BE49-F238E27FC236}">
                  <a16:creationId xmlns:a16="http://schemas.microsoft.com/office/drawing/2014/main" id="{166FE85D-EE5D-4374-A19A-6389FBEFC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62">
              <a:extLst>
                <a:ext uri="{FF2B5EF4-FFF2-40B4-BE49-F238E27FC236}">
                  <a16:creationId xmlns:a16="http://schemas.microsoft.com/office/drawing/2014/main" id="{11250D7C-6986-41AD-A260-22FC88F260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63">
              <a:extLst>
                <a:ext uri="{FF2B5EF4-FFF2-40B4-BE49-F238E27FC236}">
                  <a16:creationId xmlns:a16="http://schemas.microsoft.com/office/drawing/2014/main" id="{7435E851-4265-4EBF-AF1A-27E077ACA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64">
              <a:extLst>
                <a:ext uri="{FF2B5EF4-FFF2-40B4-BE49-F238E27FC236}">
                  <a16:creationId xmlns:a16="http://schemas.microsoft.com/office/drawing/2014/main" id="{D0979778-BC4C-4D59-B12F-6E0484192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65">
              <a:extLst>
                <a:ext uri="{FF2B5EF4-FFF2-40B4-BE49-F238E27FC236}">
                  <a16:creationId xmlns:a16="http://schemas.microsoft.com/office/drawing/2014/main" id="{A29A5800-5EDE-44BB-BF95-A99B7F6F7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66">
              <a:extLst>
                <a:ext uri="{FF2B5EF4-FFF2-40B4-BE49-F238E27FC236}">
                  <a16:creationId xmlns:a16="http://schemas.microsoft.com/office/drawing/2014/main" id="{F4E300EB-773F-409B-B40E-B4E49FE18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67">
              <a:extLst>
                <a:ext uri="{FF2B5EF4-FFF2-40B4-BE49-F238E27FC236}">
                  <a16:creationId xmlns:a16="http://schemas.microsoft.com/office/drawing/2014/main" id="{33E81DFA-5FD7-4890-9DA4-8D1AA5F33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68">
              <a:extLst>
                <a:ext uri="{FF2B5EF4-FFF2-40B4-BE49-F238E27FC236}">
                  <a16:creationId xmlns:a16="http://schemas.microsoft.com/office/drawing/2014/main" id="{2F4F810D-4B00-40E3-8976-DB5AD73FC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69">
              <a:extLst>
                <a:ext uri="{FF2B5EF4-FFF2-40B4-BE49-F238E27FC236}">
                  <a16:creationId xmlns:a16="http://schemas.microsoft.com/office/drawing/2014/main" id="{40D9345C-69C6-46E3-986F-ABB6BDC61E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70">
              <a:extLst>
                <a:ext uri="{FF2B5EF4-FFF2-40B4-BE49-F238E27FC236}">
                  <a16:creationId xmlns:a16="http://schemas.microsoft.com/office/drawing/2014/main" id="{8D0B1554-FF6C-4A76-9B23-D19152A037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71">
              <a:extLst>
                <a:ext uri="{FF2B5EF4-FFF2-40B4-BE49-F238E27FC236}">
                  <a16:creationId xmlns:a16="http://schemas.microsoft.com/office/drawing/2014/main" id="{7C41AA3C-9922-4DBB-A54A-4B3B483E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72">
              <a:extLst>
                <a:ext uri="{FF2B5EF4-FFF2-40B4-BE49-F238E27FC236}">
                  <a16:creationId xmlns:a16="http://schemas.microsoft.com/office/drawing/2014/main" id="{E6942388-13FD-4734-A02C-8D316A0F54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73">
              <a:extLst>
                <a:ext uri="{FF2B5EF4-FFF2-40B4-BE49-F238E27FC236}">
                  <a16:creationId xmlns:a16="http://schemas.microsoft.com/office/drawing/2014/main" id="{C4F36667-A228-482A-B6D9-970BCA9421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74">
              <a:extLst>
                <a:ext uri="{FF2B5EF4-FFF2-40B4-BE49-F238E27FC236}">
                  <a16:creationId xmlns:a16="http://schemas.microsoft.com/office/drawing/2014/main" id="{6A64225B-7676-4CA0-9F8A-CB5BE7B0D1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75">
              <a:extLst>
                <a:ext uri="{FF2B5EF4-FFF2-40B4-BE49-F238E27FC236}">
                  <a16:creationId xmlns:a16="http://schemas.microsoft.com/office/drawing/2014/main" id="{31E50502-8A45-4128-A907-2772F47E6A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77">
              <a:extLst>
                <a:ext uri="{FF2B5EF4-FFF2-40B4-BE49-F238E27FC236}">
                  <a16:creationId xmlns:a16="http://schemas.microsoft.com/office/drawing/2014/main" id="{A3B1ABE6-E4FB-40C0-8413-0A7DE65C8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85">
              <a:extLst>
                <a:ext uri="{FF2B5EF4-FFF2-40B4-BE49-F238E27FC236}">
                  <a16:creationId xmlns:a16="http://schemas.microsoft.com/office/drawing/2014/main" id="{ED575EE0-364E-4D8A-9CD8-54BC2F125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87">
              <a:extLst>
                <a:ext uri="{FF2B5EF4-FFF2-40B4-BE49-F238E27FC236}">
                  <a16:creationId xmlns:a16="http://schemas.microsoft.com/office/drawing/2014/main" id="{60E30B19-786D-42B2-819D-1B8EFBB98A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88">
              <a:extLst>
                <a:ext uri="{FF2B5EF4-FFF2-40B4-BE49-F238E27FC236}">
                  <a16:creationId xmlns:a16="http://schemas.microsoft.com/office/drawing/2014/main" id="{57F331E9-4A0D-4931-AD22-D3887A07B3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91">
              <a:extLst>
                <a:ext uri="{FF2B5EF4-FFF2-40B4-BE49-F238E27FC236}">
                  <a16:creationId xmlns:a16="http://schemas.microsoft.com/office/drawing/2014/main" id="{278A082B-6303-4F70-9A7E-126F80705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92">
              <a:extLst>
                <a:ext uri="{FF2B5EF4-FFF2-40B4-BE49-F238E27FC236}">
                  <a16:creationId xmlns:a16="http://schemas.microsoft.com/office/drawing/2014/main" id="{65309BA8-53F6-4218-A806-4C9ED856D0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93">
              <a:extLst>
                <a:ext uri="{FF2B5EF4-FFF2-40B4-BE49-F238E27FC236}">
                  <a16:creationId xmlns:a16="http://schemas.microsoft.com/office/drawing/2014/main" id="{786DFFDA-C2A4-438D-99F9-5B8885CE7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94">
              <a:extLst>
                <a:ext uri="{FF2B5EF4-FFF2-40B4-BE49-F238E27FC236}">
                  <a16:creationId xmlns:a16="http://schemas.microsoft.com/office/drawing/2014/main" id="{6EC4D78C-98C8-4323-9332-C2DE1EEF6D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95">
              <a:extLst>
                <a:ext uri="{FF2B5EF4-FFF2-40B4-BE49-F238E27FC236}">
                  <a16:creationId xmlns:a16="http://schemas.microsoft.com/office/drawing/2014/main" id="{A20F825F-95B0-4BBF-AD2C-F7D219E37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96">
              <a:extLst>
                <a:ext uri="{FF2B5EF4-FFF2-40B4-BE49-F238E27FC236}">
                  <a16:creationId xmlns:a16="http://schemas.microsoft.com/office/drawing/2014/main" id="{4C20E100-8C87-400E-B65D-16A60A356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97">
              <a:extLst>
                <a:ext uri="{FF2B5EF4-FFF2-40B4-BE49-F238E27FC236}">
                  <a16:creationId xmlns:a16="http://schemas.microsoft.com/office/drawing/2014/main" id="{914A0C5A-1B99-4464-85DE-ABFAAD2CE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98">
              <a:extLst>
                <a:ext uri="{FF2B5EF4-FFF2-40B4-BE49-F238E27FC236}">
                  <a16:creationId xmlns:a16="http://schemas.microsoft.com/office/drawing/2014/main" id="{B0BBF549-B3D9-48C5-8706-FF45B0458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99">
              <a:extLst>
                <a:ext uri="{FF2B5EF4-FFF2-40B4-BE49-F238E27FC236}">
                  <a16:creationId xmlns:a16="http://schemas.microsoft.com/office/drawing/2014/main" id="{B2DD6C61-7E94-4BE4-9D9E-0FA10D8E8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100">
              <a:extLst>
                <a:ext uri="{FF2B5EF4-FFF2-40B4-BE49-F238E27FC236}">
                  <a16:creationId xmlns:a16="http://schemas.microsoft.com/office/drawing/2014/main" id="{ECA6EEDB-745E-4208-ACC8-A459D3EAE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101">
              <a:extLst>
                <a:ext uri="{FF2B5EF4-FFF2-40B4-BE49-F238E27FC236}">
                  <a16:creationId xmlns:a16="http://schemas.microsoft.com/office/drawing/2014/main" id="{44AEA098-C5DD-404E-A822-7B87A42259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102">
              <a:extLst>
                <a:ext uri="{FF2B5EF4-FFF2-40B4-BE49-F238E27FC236}">
                  <a16:creationId xmlns:a16="http://schemas.microsoft.com/office/drawing/2014/main" id="{707D3E1F-78A4-40DE-86F2-273EF4D320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103">
              <a:extLst>
                <a:ext uri="{FF2B5EF4-FFF2-40B4-BE49-F238E27FC236}">
                  <a16:creationId xmlns:a16="http://schemas.microsoft.com/office/drawing/2014/main" id="{E077DB64-F873-4DE5-87B6-12085A725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104">
              <a:extLst>
                <a:ext uri="{FF2B5EF4-FFF2-40B4-BE49-F238E27FC236}">
                  <a16:creationId xmlns:a16="http://schemas.microsoft.com/office/drawing/2014/main" id="{AEFDFE22-B051-4525-AB50-E4FA10665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113">
              <a:extLst>
                <a:ext uri="{FF2B5EF4-FFF2-40B4-BE49-F238E27FC236}">
                  <a16:creationId xmlns:a16="http://schemas.microsoft.com/office/drawing/2014/main" id="{5769B81C-3242-45A7-B965-856F74A8E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114">
              <a:extLst>
                <a:ext uri="{FF2B5EF4-FFF2-40B4-BE49-F238E27FC236}">
                  <a16:creationId xmlns:a16="http://schemas.microsoft.com/office/drawing/2014/main" id="{36C1A018-B76D-4BAB-BD3A-6E3B7E63E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115">
              <a:extLst>
                <a:ext uri="{FF2B5EF4-FFF2-40B4-BE49-F238E27FC236}">
                  <a16:creationId xmlns:a16="http://schemas.microsoft.com/office/drawing/2014/main" id="{D6DC2850-A9EB-4AC8-8271-AEF9730832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117">
              <a:extLst>
                <a:ext uri="{FF2B5EF4-FFF2-40B4-BE49-F238E27FC236}">
                  <a16:creationId xmlns:a16="http://schemas.microsoft.com/office/drawing/2014/main" id="{68D36009-1E3B-480F-9DDC-594EDDD42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118">
              <a:extLst>
                <a:ext uri="{FF2B5EF4-FFF2-40B4-BE49-F238E27FC236}">
                  <a16:creationId xmlns:a16="http://schemas.microsoft.com/office/drawing/2014/main" id="{07CF597D-64B0-44C8-BA5B-593C7C71D5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119">
              <a:extLst>
                <a:ext uri="{FF2B5EF4-FFF2-40B4-BE49-F238E27FC236}">
                  <a16:creationId xmlns:a16="http://schemas.microsoft.com/office/drawing/2014/main" id="{00043898-153A-45BE-9A4F-75207520E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120">
              <a:extLst>
                <a:ext uri="{FF2B5EF4-FFF2-40B4-BE49-F238E27FC236}">
                  <a16:creationId xmlns:a16="http://schemas.microsoft.com/office/drawing/2014/main" id="{6A2AA270-6750-4ECF-B9D8-039695EB8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21">
              <a:extLst>
                <a:ext uri="{FF2B5EF4-FFF2-40B4-BE49-F238E27FC236}">
                  <a16:creationId xmlns:a16="http://schemas.microsoft.com/office/drawing/2014/main" id="{95623489-7146-4784-BF41-CC18C5C01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00">
              <a:extLst>
                <a:ext uri="{FF2B5EF4-FFF2-40B4-BE49-F238E27FC236}">
                  <a16:creationId xmlns:a16="http://schemas.microsoft.com/office/drawing/2014/main" id="{22F8FB2C-0CD7-4F85-9C3A-D0C69138C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128" name="Content Placeholder 2">
            <a:extLst>
              <a:ext uri="{FF2B5EF4-FFF2-40B4-BE49-F238E27FC236}">
                <a16:creationId xmlns:a16="http://schemas.microsoft.com/office/drawing/2014/main" id="{7CBBA7A7-4000-8077-E499-F144EBD7EA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351347"/>
              </p:ext>
            </p:extLst>
          </p:nvPr>
        </p:nvGraphicFramePr>
        <p:xfrm>
          <a:off x="1073812" y="1871330"/>
          <a:ext cx="6373848" cy="4110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5B178C7-D770-4AEA-9D4A-E1C382E305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26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840"/>
    </mc:Choice>
    <mc:Fallback>
      <p:transition spd="slow" advTm="100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9" name="Rectangle 99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101">
            <a:extLst>
              <a:ext uri="{FF2B5EF4-FFF2-40B4-BE49-F238E27FC236}">
                <a16:creationId xmlns:a16="http://schemas.microsoft.com/office/drawing/2014/main" id="{969239DF-EAA4-47C3-B4E3-79C6BCB24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3" y="5267"/>
            <a:ext cx="6635041" cy="684746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2A455-D50C-40C2-849F-C2101B438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932" y="571500"/>
            <a:ext cx="5110909" cy="1691969"/>
          </a:xfrm>
        </p:spPr>
        <p:txBody>
          <a:bodyPr>
            <a:normAutofit/>
          </a:bodyPr>
          <a:lstStyle/>
          <a:p>
            <a:pPr algn="ctr"/>
            <a:r>
              <a:rPr lang="en-US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1F833-3240-400A-9CC6-AD7664C8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2415379"/>
            <a:ext cx="4539129" cy="3699747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GB" sz="170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total of 75 thousand pieces of rice grain were obtained, including 15 thousand pieces of each variety of rice (Arborio, Basmati, Uppsala, Jasmine, Karadag). </a:t>
            </a:r>
          </a:p>
          <a:p>
            <a:pPr>
              <a:lnSpc>
                <a:spcPct val="140000"/>
              </a:lnSpc>
            </a:pPr>
            <a:r>
              <a:rPr lang="en-US" sz="1700">
                <a:latin typeface="Cambria" panose="02040503050406030204" pitchFamily="18" charset="0"/>
                <a:cs typeface="Times New Roman" panose="02020603050405020304" pitchFamily="18" charset="0"/>
              </a:rPr>
              <a:t>Used Dataset was pulled from the UCI education website, and it doesn’t contain PII data.</a:t>
            </a:r>
          </a:p>
          <a:p>
            <a:pPr>
              <a:lnSpc>
                <a:spcPct val="140000"/>
              </a:lnSpc>
            </a:pPr>
            <a:r>
              <a:rPr lang="en-GB" sz="1700" u="sng">
                <a:effectLst/>
                <a:latin typeface="Cambria" panose="02040503050406030204" pitchFamily="18" charset="0"/>
                <a:ea typeface="Times New Roman" panose="02020603050405020304" pitchFamily="18" charset="0"/>
                <a:hlinkClick r:id="rId4"/>
              </a:rPr>
              <a:t>https://archive.ics.uci.edu/ml/datasets/Rice+%28Cammeo+and+Osmancik%29</a:t>
            </a:r>
            <a:endParaRPr lang="en-US" sz="17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40000"/>
              </a:lnSpc>
            </a:pPr>
            <a:endParaRPr lang="en-US" sz="1700">
              <a:latin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8EEEC009-6018-4684-A875-0530C8D430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2" r="29950" b="1"/>
          <a:stretch/>
        </p:blipFill>
        <p:spPr bwMode="auto">
          <a:xfrm>
            <a:off x="6707980" y="1"/>
            <a:ext cx="5484020" cy="6866192"/>
          </a:xfrm>
          <a:prstGeom prst="rect">
            <a:avLst/>
          </a:prstGeom>
          <a:noFill/>
        </p:spPr>
      </p:pic>
      <p:grpSp>
        <p:nvGrpSpPr>
          <p:cNvPr id="291" name="Group 103">
            <a:extLst>
              <a:ext uri="{FF2B5EF4-FFF2-40B4-BE49-F238E27FC236}">
                <a16:creationId xmlns:a16="http://schemas.microsoft.com/office/drawing/2014/main" id="{3389B237-4CAB-4403-A95C-C04D71F4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45458" y="-31769"/>
            <a:ext cx="510538" cy="6804779"/>
            <a:chOff x="11445458" y="-31769"/>
            <a:chExt cx="510538" cy="6804779"/>
          </a:xfrm>
        </p:grpSpPr>
        <p:sp>
          <p:nvSpPr>
            <p:cNvPr id="292" name="Freeform 8">
              <a:extLst>
                <a:ext uri="{FF2B5EF4-FFF2-40B4-BE49-F238E27FC236}">
                  <a16:creationId xmlns:a16="http://schemas.microsoft.com/office/drawing/2014/main" id="{57652216-AF47-4D6B-A81B-2DC28B625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7521" y="666336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43">
              <a:extLst>
                <a:ext uri="{FF2B5EF4-FFF2-40B4-BE49-F238E27FC236}">
                  <a16:creationId xmlns:a16="http://schemas.microsoft.com/office/drawing/2014/main" id="{0E53B701-E5D9-4269-97AD-69F3087D2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8634" y="742112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51">
              <a:extLst>
                <a:ext uri="{FF2B5EF4-FFF2-40B4-BE49-F238E27FC236}">
                  <a16:creationId xmlns:a16="http://schemas.microsoft.com/office/drawing/2014/main" id="{53F3EB0D-ADA8-4F65-9811-0A990FE6B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06592" y="959823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53">
              <a:extLst>
                <a:ext uri="{FF2B5EF4-FFF2-40B4-BE49-F238E27FC236}">
                  <a16:creationId xmlns:a16="http://schemas.microsoft.com/office/drawing/2014/main" id="{7FC10137-17E1-4C6D-B7A2-CD86B7C14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4678" y="1198596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54">
              <a:extLst>
                <a:ext uri="{FF2B5EF4-FFF2-40B4-BE49-F238E27FC236}">
                  <a16:creationId xmlns:a16="http://schemas.microsoft.com/office/drawing/2014/main" id="{983715DD-6794-4B57-8585-E0EFF671E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8560" y="447364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55">
              <a:extLst>
                <a:ext uri="{FF2B5EF4-FFF2-40B4-BE49-F238E27FC236}">
                  <a16:creationId xmlns:a16="http://schemas.microsoft.com/office/drawing/2014/main" id="{6B8B9805-E14F-4943-B15E-48460BFD6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4538" y="140819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56">
              <a:extLst>
                <a:ext uri="{FF2B5EF4-FFF2-40B4-BE49-F238E27FC236}">
                  <a16:creationId xmlns:a16="http://schemas.microsoft.com/office/drawing/2014/main" id="{112C42C6-34DE-404D-B18A-8E94E76A3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4234" y="2238233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57">
              <a:extLst>
                <a:ext uri="{FF2B5EF4-FFF2-40B4-BE49-F238E27FC236}">
                  <a16:creationId xmlns:a16="http://schemas.microsoft.com/office/drawing/2014/main" id="{105114E3-B528-44FB-AD64-31F7940A6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80687" y="1617942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59">
              <a:extLst>
                <a:ext uri="{FF2B5EF4-FFF2-40B4-BE49-F238E27FC236}">
                  <a16:creationId xmlns:a16="http://schemas.microsoft.com/office/drawing/2014/main" id="{66162961-2E66-4F1D-AD08-A09C28C5E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0137" y="200295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60">
              <a:extLst>
                <a:ext uri="{FF2B5EF4-FFF2-40B4-BE49-F238E27FC236}">
                  <a16:creationId xmlns:a16="http://schemas.microsoft.com/office/drawing/2014/main" id="{7DF10D80-7F03-41B7-BF83-7086CFB70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5368" y="1847736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61">
              <a:extLst>
                <a:ext uri="{FF2B5EF4-FFF2-40B4-BE49-F238E27FC236}">
                  <a16:creationId xmlns:a16="http://schemas.microsoft.com/office/drawing/2014/main" id="{60E5BEF8-88A7-4088-8382-FC596B16B9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34067" y="-12868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78">
              <a:extLst>
                <a:ext uri="{FF2B5EF4-FFF2-40B4-BE49-F238E27FC236}">
                  <a16:creationId xmlns:a16="http://schemas.microsoft.com/office/drawing/2014/main" id="{4850C240-229E-44CC-9B0C-7C70B8524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40903" y="665835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79">
              <a:extLst>
                <a:ext uri="{FF2B5EF4-FFF2-40B4-BE49-F238E27FC236}">
                  <a16:creationId xmlns:a16="http://schemas.microsoft.com/office/drawing/2014/main" id="{0C20C1F3-97C9-485A-BBF1-F712C6FDD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53275" y="89688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80">
              <a:extLst>
                <a:ext uri="{FF2B5EF4-FFF2-40B4-BE49-F238E27FC236}">
                  <a16:creationId xmlns:a16="http://schemas.microsoft.com/office/drawing/2014/main" id="{5FB7F486-D669-4315-848B-079715C0A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47934" y="1134675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81">
              <a:extLst>
                <a:ext uri="{FF2B5EF4-FFF2-40B4-BE49-F238E27FC236}">
                  <a16:creationId xmlns:a16="http://schemas.microsoft.com/office/drawing/2014/main" id="{884943FC-F8F5-47A2-8C6C-AD8385B0F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0984" y="2147729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82">
              <a:extLst>
                <a:ext uri="{FF2B5EF4-FFF2-40B4-BE49-F238E27FC236}">
                  <a16:creationId xmlns:a16="http://schemas.microsoft.com/office/drawing/2014/main" id="{FBD1CFD7-B550-428B-99C5-E70AE1117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8820" y="1925276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83">
              <a:extLst>
                <a:ext uri="{FF2B5EF4-FFF2-40B4-BE49-F238E27FC236}">
                  <a16:creationId xmlns:a16="http://schemas.microsoft.com/office/drawing/2014/main" id="{86464553-DBB1-4FDD-A906-723DE0BFA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1377" y="1610488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84">
              <a:extLst>
                <a:ext uri="{FF2B5EF4-FFF2-40B4-BE49-F238E27FC236}">
                  <a16:creationId xmlns:a16="http://schemas.microsoft.com/office/drawing/2014/main" id="{41C1AA59-6A1E-4A61-8483-8056A09E0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22393" y="461249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86">
              <a:extLst>
                <a:ext uri="{FF2B5EF4-FFF2-40B4-BE49-F238E27FC236}">
                  <a16:creationId xmlns:a16="http://schemas.microsoft.com/office/drawing/2014/main" id="{851A3E4E-2857-4A69-AEC0-79CF8C413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6789" y="39307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89">
              <a:extLst>
                <a:ext uri="{FF2B5EF4-FFF2-40B4-BE49-F238E27FC236}">
                  <a16:creationId xmlns:a16="http://schemas.microsoft.com/office/drawing/2014/main" id="{363F6E9F-7E05-4464-BE66-BB27B4589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165" y="1398137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90">
              <a:extLst>
                <a:ext uri="{FF2B5EF4-FFF2-40B4-BE49-F238E27FC236}">
                  <a16:creationId xmlns:a16="http://schemas.microsoft.com/office/drawing/2014/main" id="{CE4367E1-2C4E-4A0B-A9E2-2DC3B3BCD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65017" y="2021046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05">
              <a:extLst>
                <a:ext uri="{FF2B5EF4-FFF2-40B4-BE49-F238E27FC236}">
                  <a16:creationId xmlns:a16="http://schemas.microsoft.com/office/drawing/2014/main" id="{EE215DA3-ED82-4F29-9835-DD3B5ADD4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39032" y="2023516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106">
              <a:extLst>
                <a:ext uri="{FF2B5EF4-FFF2-40B4-BE49-F238E27FC236}">
                  <a16:creationId xmlns:a16="http://schemas.microsoft.com/office/drawing/2014/main" id="{449C2B94-6D2C-466B-9091-18CA59956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53729" y="26124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32">
              <a:extLst>
                <a:ext uri="{FF2B5EF4-FFF2-40B4-BE49-F238E27FC236}">
                  <a16:creationId xmlns:a16="http://schemas.microsoft.com/office/drawing/2014/main" id="{9873A13E-F493-4022-9CDB-49676747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3710" y="3240972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33">
              <a:extLst>
                <a:ext uri="{FF2B5EF4-FFF2-40B4-BE49-F238E27FC236}">
                  <a16:creationId xmlns:a16="http://schemas.microsoft.com/office/drawing/2014/main" id="{631ED96D-0634-4E7F-BE08-A8ACAA0A6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3623" y="433228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34">
              <a:extLst>
                <a:ext uri="{FF2B5EF4-FFF2-40B4-BE49-F238E27FC236}">
                  <a16:creationId xmlns:a16="http://schemas.microsoft.com/office/drawing/2014/main" id="{D43F1416-268F-487F-ABB4-1C62E6C68B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7553" y="532960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35">
              <a:extLst>
                <a:ext uri="{FF2B5EF4-FFF2-40B4-BE49-F238E27FC236}">
                  <a16:creationId xmlns:a16="http://schemas.microsoft.com/office/drawing/2014/main" id="{E5E99890-1E26-4DDC-8F50-128C4875B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3205" y="454051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36">
              <a:extLst>
                <a:ext uri="{FF2B5EF4-FFF2-40B4-BE49-F238E27FC236}">
                  <a16:creationId xmlns:a16="http://schemas.microsoft.com/office/drawing/2014/main" id="{21D3B3BA-A1D7-450E-B002-44DFDC68F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5342" y="59914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37">
              <a:extLst>
                <a:ext uri="{FF2B5EF4-FFF2-40B4-BE49-F238E27FC236}">
                  <a16:creationId xmlns:a16="http://schemas.microsoft.com/office/drawing/2014/main" id="{666093C3-5DCC-4A45-897C-F2C5CA94A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7108" y="3005032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38">
              <a:extLst>
                <a:ext uri="{FF2B5EF4-FFF2-40B4-BE49-F238E27FC236}">
                  <a16:creationId xmlns:a16="http://schemas.microsoft.com/office/drawing/2014/main" id="{E5879CC9-6134-4E28-8170-9DD4240CC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4777" y="4845128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39">
              <a:extLst>
                <a:ext uri="{FF2B5EF4-FFF2-40B4-BE49-F238E27FC236}">
                  <a16:creationId xmlns:a16="http://schemas.microsoft.com/office/drawing/2014/main" id="{52B9234F-7351-4670-9340-3ABC48A30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6885" y="5086249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40">
              <a:extLst>
                <a:ext uri="{FF2B5EF4-FFF2-40B4-BE49-F238E27FC236}">
                  <a16:creationId xmlns:a16="http://schemas.microsoft.com/office/drawing/2014/main" id="{3F67C8B5-D925-449D-BCA7-751730551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1849" y="254295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41">
              <a:extLst>
                <a:ext uri="{FF2B5EF4-FFF2-40B4-BE49-F238E27FC236}">
                  <a16:creationId xmlns:a16="http://schemas.microsoft.com/office/drawing/2014/main" id="{71516E84-743F-4EE4-B466-909E55FCC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5342" y="622350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42">
              <a:extLst>
                <a:ext uri="{FF2B5EF4-FFF2-40B4-BE49-F238E27FC236}">
                  <a16:creationId xmlns:a16="http://schemas.microsoft.com/office/drawing/2014/main" id="{285EE84A-B305-47FC-9896-3EAAE94F6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33510" y="55415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44">
              <a:extLst>
                <a:ext uri="{FF2B5EF4-FFF2-40B4-BE49-F238E27FC236}">
                  <a16:creationId xmlns:a16="http://schemas.microsoft.com/office/drawing/2014/main" id="{52175DC6-FE35-414D-B1FC-53870E0F6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37300" y="402564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45">
              <a:extLst>
                <a:ext uri="{FF2B5EF4-FFF2-40B4-BE49-F238E27FC236}">
                  <a16:creationId xmlns:a16="http://schemas.microsoft.com/office/drawing/2014/main" id="{ACD91DA3-CF45-4374-AEDA-5DA2E53EE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15149" y="5781473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46">
              <a:extLst>
                <a:ext uri="{FF2B5EF4-FFF2-40B4-BE49-F238E27FC236}">
                  <a16:creationId xmlns:a16="http://schemas.microsoft.com/office/drawing/2014/main" id="{8AAA7A16-3076-4557-9DC3-297D83248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4208" y="277556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47">
              <a:extLst>
                <a:ext uri="{FF2B5EF4-FFF2-40B4-BE49-F238E27FC236}">
                  <a16:creationId xmlns:a16="http://schemas.microsoft.com/office/drawing/2014/main" id="{62AFF181-4F3A-40CE-BC79-BD8D97E0C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22353" y="3794520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48">
              <a:extLst>
                <a:ext uri="{FF2B5EF4-FFF2-40B4-BE49-F238E27FC236}">
                  <a16:creationId xmlns:a16="http://schemas.microsoft.com/office/drawing/2014/main" id="{E9EE8F9C-63EF-41F7-90AC-95F093366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17610" y="3561050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62">
              <a:extLst>
                <a:ext uri="{FF2B5EF4-FFF2-40B4-BE49-F238E27FC236}">
                  <a16:creationId xmlns:a16="http://schemas.microsoft.com/office/drawing/2014/main" id="{F99D5EE6-2CC4-4A54-9A07-4734713E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08042" y="289536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63">
              <a:extLst>
                <a:ext uri="{FF2B5EF4-FFF2-40B4-BE49-F238E27FC236}">
                  <a16:creationId xmlns:a16="http://schemas.microsoft.com/office/drawing/2014/main" id="{DC83D62C-4898-4734-893F-7FE7A2D70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9400" y="4033977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64">
              <a:extLst>
                <a:ext uri="{FF2B5EF4-FFF2-40B4-BE49-F238E27FC236}">
                  <a16:creationId xmlns:a16="http://schemas.microsoft.com/office/drawing/2014/main" id="{EFA4198B-E065-405F-84E4-B0220DCEF9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351" y="262705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65">
              <a:extLst>
                <a:ext uri="{FF2B5EF4-FFF2-40B4-BE49-F238E27FC236}">
                  <a16:creationId xmlns:a16="http://schemas.microsoft.com/office/drawing/2014/main" id="{F6D1AC12-FB95-4593-BF80-DABEDD4E3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982" y="3771071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66">
              <a:extLst>
                <a:ext uri="{FF2B5EF4-FFF2-40B4-BE49-F238E27FC236}">
                  <a16:creationId xmlns:a16="http://schemas.microsoft.com/office/drawing/2014/main" id="{9F41615F-3978-4890-992E-1D44D0D91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764" y="5317507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67">
              <a:extLst>
                <a:ext uri="{FF2B5EF4-FFF2-40B4-BE49-F238E27FC236}">
                  <a16:creationId xmlns:a16="http://schemas.microsoft.com/office/drawing/2014/main" id="{293C0AD6-F904-4337-8CAB-2FF649834B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5944" y="4533529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68">
              <a:extLst>
                <a:ext uri="{FF2B5EF4-FFF2-40B4-BE49-F238E27FC236}">
                  <a16:creationId xmlns:a16="http://schemas.microsoft.com/office/drawing/2014/main" id="{E68410D4-6ED4-4651-8543-78B0AB57A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3332" y="3190789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69">
              <a:extLst>
                <a:ext uri="{FF2B5EF4-FFF2-40B4-BE49-F238E27FC236}">
                  <a16:creationId xmlns:a16="http://schemas.microsoft.com/office/drawing/2014/main" id="{BB356FF6-7153-4AE8-904C-8535363AA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62589" y="5599752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70">
              <a:extLst>
                <a:ext uri="{FF2B5EF4-FFF2-40B4-BE49-F238E27FC236}">
                  <a16:creationId xmlns:a16="http://schemas.microsoft.com/office/drawing/2014/main" id="{D9CD9700-C2DA-4CCD-8700-D763281E4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802" y="619149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71">
              <a:extLst>
                <a:ext uri="{FF2B5EF4-FFF2-40B4-BE49-F238E27FC236}">
                  <a16:creationId xmlns:a16="http://schemas.microsoft.com/office/drawing/2014/main" id="{6CC97770-31D6-46F7-9608-9D96AEF4A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4132" y="507910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72">
              <a:extLst>
                <a:ext uri="{FF2B5EF4-FFF2-40B4-BE49-F238E27FC236}">
                  <a16:creationId xmlns:a16="http://schemas.microsoft.com/office/drawing/2014/main" id="{1F6A0344-12D8-457F-B2C4-BF6ABC3F97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0869" y="4852243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73">
              <a:extLst>
                <a:ext uri="{FF2B5EF4-FFF2-40B4-BE49-F238E27FC236}">
                  <a16:creationId xmlns:a16="http://schemas.microsoft.com/office/drawing/2014/main" id="{A659A3FC-205E-41C5-90D8-2909635C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742" y="4352608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74">
              <a:extLst>
                <a:ext uri="{FF2B5EF4-FFF2-40B4-BE49-F238E27FC236}">
                  <a16:creationId xmlns:a16="http://schemas.microsoft.com/office/drawing/2014/main" id="{EF5898F8-F274-4A71-ABC2-972788452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3694" y="5932892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75">
              <a:extLst>
                <a:ext uri="{FF2B5EF4-FFF2-40B4-BE49-F238E27FC236}">
                  <a16:creationId xmlns:a16="http://schemas.microsoft.com/office/drawing/2014/main" id="{A337719B-635F-4455-A8E8-6983D9B3D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8703" y="2387288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77">
              <a:extLst>
                <a:ext uri="{FF2B5EF4-FFF2-40B4-BE49-F238E27FC236}">
                  <a16:creationId xmlns:a16="http://schemas.microsoft.com/office/drawing/2014/main" id="{665D8F7B-6125-4923-82FD-4541506B6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3949" y="3551571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85">
              <a:extLst>
                <a:ext uri="{FF2B5EF4-FFF2-40B4-BE49-F238E27FC236}">
                  <a16:creationId xmlns:a16="http://schemas.microsoft.com/office/drawing/2014/main" id="{AEBBE398-C737-4798-92D3-68B6928A9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30208" y="6379390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87">
              <a:extLst>
                <a:ext uri="{FF2B5EF4-FFF2-40B4-BE49-F238E27FC236}">
                  <a16:creationId xmlns:a16="http://schemas.microsoft.com/office/drawing/2014/main" id="{F3116C15-246C-412A-B5A8-DC7E056EC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4699" y="6633625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88">
              <a:extLst>
                <a:ext uri="{FF2B5EF4-FFF2-40B4-BE49-F238E27FC236}">
                  <a16:creationId xmlns:a16="http://schemas.microsoft.com/office/drawing/2014/main" id="{F9FA8A4C-F799-47E7-85C8-4DA109A00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8248" y="5648840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4487688-CA32-4D15-8624-477C7349AB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87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018"/>
    </mc:Choice>
    <mc:Fallback>
      <p:transition spd="slow" advTm="73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FF4A234-29BA-4B70-BFC0-64FBB64F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67262A-6EF1-49ED-B8DE-DDD3E5804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278D11-9D27-48F4-B6A5-E4395A2E7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815" y="1633061"/>
            <a:ext cx="3453722" cy="349528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Model Building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492946-B39C-4250-B4C8-D82A25043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1035" y="880021"/>
            <a:ext cx="6498031" cy="5111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60FAC-63E5-447D-A2DF-70522D47A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1940" y="1501255"/>
            <a:ext cx="5108852" cy="3907390"/>
          </a:xfrm>
        </p:spPr>
        <p:txBody>
          <a:bodyPr>
            <a:normAutofit/>
          </a:bodyPr>
          <a:lstStyle/>
          <a:p>
            <a:r>
              <a:rPr lang="en-GB" dirty="0"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</a:t>
            </a:r>
            <a:r>
              <a:rPr lang="en-GB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odels were created using the below classifier algorithms:</a:t>
            </a:r>
          </a:p>
          <a:p>
            <a:pPr marL="2228850" lvl="5"/>
            <a:r>
              <a:rPr lang="en-GB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LR (Logistic Regression)</a:t>
            </a:r>
          </a:p>
          <a:p>
            <a:pPr marL="2228850" lvl="5"/>
            <a:r>
              <a:rPr lang="en-GB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MLP (Multilayer Perceptron)</a:t>
            </a:r>
          </a:p>
          <a:p>
            <a:pPr marL="2228850" lvl="5"/>
            <a:r>
              <a:rPr lang="en-GB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ABC (AdaBoostClassifier)</a:t>
            </a:r>
          </a:p>
          <a:p>
            <a:pPr marL="2228850" lvl="5"/>
            <a:r>
              <a:rPr lang="en-GB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DT (Decision Tree)</a:t>
            </a:r>
          </a:p>
          <a:p>
            <a:pPr marL="2228850" lvl="5"/>
            <a:r>
              <a:rPr lang="en-GB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RF (Random Forest) </a:t>
            </a:r>
          </a:p>
          <a:p>
            <a:pPr marL="2228850" lvl="5"/>
            <a:r>
              <a:rPr lang="en-GB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GB (Gradient Boosting) </a:t>
            </a:r>
          </a:p>
          <a:p>
            <a:pPr marL="2228850" lvl="5"/>
            <a:r>
              <a:rPr lang="en-GB" dirty="0"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K</a:t>
            </a:r>
            <a:r>
              <a:rPr lang="en-GB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NN (K Nearest Neighbour)</a:t>
            </a:r>
            <a:endParaRPr lang="en-US" dirty="0"/>
          </a:p>
        </p:txBody>
      </p:sp>
      <p:sp>
        <p:nvSpPr>
          <p:cNvPr id="14" name="Freeform 142">
            <a:extLst>
              <a:ext uri="{FF2B5EF4-FFF2-40B4-BE49-F238E27FC236}">
                <a16:creationId xmlns:a16="http://schemas.microsoft.com/office/drawing/2014/main" id="{B30D69F3-F5DC-4D65-B4AF-733FF6D5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68174" y="6609757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C3FF339-0C9A-4139-9C80-B154CB1E6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92" y="5479237"/>
            <a:ext cx="12057048" cy="1073975"/>
            <a:chOff x="11192" y="5479237"/>
            <a:chExt cx="12057048" cy="1073975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26951B5F-AC36-48AF-A319-55FE78425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327394" y="635532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5">
              <a:extLst>
                <a:ext uri="{FF2B5EF4-FFF2-40B4-BE49-F238E27FC236}">
                  <a16:creationId xmlns:a16="http://schemas.microsoft.com/office/drawing/2014/main" id="{F49E610F-6598-471F-91DF-D5851F14A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911390" y="553265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7">
              <a:extLst>
                <a:ext uri="{FF2B5EF4-FFF2-40B4-BE49-F238E27FC236}">
                  <a16:creationId xmlns:a16="http://schemas.microsoft.com/office/drawing/2014/main" id="{74DE0CDB-BB1F-4A69-A0A2-9C32D0B6A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684530" y="5529394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0">
              <a:extLst>
                <a:ext uri="{FF2B5EF4-FFF2-40B4-BE49-F238E27FC236}">
                  <a16:creationId xmlns:a16="http://schemas.microsoft.com/office/drawing/2014/main" id="{05BE2C0F-8AF8-4EB8-9EE8-0F65327A5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435517" y="552198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2">
              <a:extLst>
                <a:ext uri="{FF2B5EF4-FFF2-40B4-BE49-F238E27FC236}">
                  <a16:creationId xmlns:a16="http://schemas.microsoft.com/office/drawing/2014/main" id="{2A5CD3F7-632C-4582-87F6-584F870E0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395640" y="578970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3">
              <a:extLst>
                <a:ext uri="{FF2B5EF4-FFF2-40B4-BE49-F238E27FC236}">
                  <a16:creationId xmlns:a16="http://schemas.microsoft.com/office/drawing/2014/main" id="{51D68BBB-9910-4A2E-8881-4760A930C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665033" y="5771753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9">
              <a:extLst>
                <a:ext uri="{FF2B5EF4-FFF2-40B4-BE49-F238E27FC236}">
                  <a16:creationId xmlns:a16="http://schemas.microsoft.com/office/drawing/2014/main" id="{7EC690E3-A4DE-4B8A-A186-0F3B49BC21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907845" y="5826426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5">
              <a:extLst>
                <a:ext uri="{FF2B5EF4-FFF2-40B4-BE49-F238E27FC236}">
                  <a16:creationId xmlns:a16="http://schemas.microsoft.com/office/drawing/2014/main" id="{1BB18CCD-20C3-4BE5-A6BA-9339E8AB9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376143" y="6032065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7">
              <a:extLst>
                <a:ext uri="{FF2B5EF4-FFF2-40B4-BE49-F238E27FC236}">
                  <a16:creationId xmlns:a16="http://schemas.microsoft.com/office/drawing/2014/main" id="{BED0B41F-67D3-4AD8-9A8A-DA5DD871A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088139" y="6055729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09">
              <a:extLst>
                <a:ext uri="{FF2B5EF4-FFF2-40B4-BE49-F238E27FC236}">
                  <a16:creationId xmlns:a16="http://schemas.microsoft.com/office/drawing/2014/main" id="{BC7AB75D-8130-4CC6-96B3-BAD26C374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655287" y="6058995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11">
              <a:extLst>
                <a:ext uri="{FF2B5EF4-FFF2-40B4-BE49-F238E27FC236}">
                  <a16:creationId xmlns:a16="http://schemas.microsoft.com/office/drawing/2014/main" id="{A4118456-1C3E-447C-81DD-1F013BF5E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937087" y="607123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32">
              <a:extLst>
                <a:ext uri="{FF2B5EF4-FFF2-40B4-BE49-F238E27FC236}">
                  <a16:creationId xmlns:a16="http://schemas.microsoft.com/office/drawing/2014/main" id="{9C6D6B04-EC5A-4149-A53B-C73E97693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522245" y="634860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34">
              <a:extLst>
                <a:ext uri="{FF2B5EF4-FFF2-40B4-BE49-F238E27FC236}">
                  <a16:creationId xmlns:a16="http://schemas.microsoft.com/office/drawing/2014/main" id="{813095FE-556E-4A61-9BF3-732D49280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284869" y="6310329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41">
              <a:extLst>
                <a:ext uri="{FF2B5EF4-FFF2-40B4-BE49-F238E27FC236}">
                  <a16:creationId xmlns:a16="http://schemas.microsoft.com/office/drawing/2014/main" id="{21793E62-B549-4243-B8FA-B143D6B4A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793296" y="6312998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1">
              <a:extLst>
                <a:ext uri="{FF2B5EF4-FFF2-40B4-BE49-F238E27FC236}">
                  <a16:creationId xmlns:a16="http://schemas.microsoft.com/office/drawing/2014/main" id="{43ADD9DB-48ED-4A8C-9A75-0E93AB47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610793" y="607003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2">
              <a:extLst>
                <a:ext uri="{FF2B5EF4-FFF2-40B4-BE49-F238E27FC236}">
                  <a16:creationId xmlns:a16="http://schemas.microsoft.com/office/drawing/2014/main" id="{E7C72DF4-E774-4605-971D-0840BD069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932685" y="606930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3">
              <a:extLst>
                <a:ext uri="{FF2B5EF4-FFF2-40B4-BE49-F238E27FC236}">
                  <a16:creationId xmlns:a16="http://schemas.microsoft.com/office/drawing/2014/main" id="{23BFA407-416B-4086-A635-1FB860F0E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086396" y="6078286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4">
              <a:extLst>
                <a:ext uri="{FF2B5EF4-FFF2-40B4-BE49-F238E27FC236}">
                  <a16:creationId xmlns:a16="http://schemas.microsoft.com/office/drawing/2014/main" id="{7C8F4B70-75FD-4457-A219-00E8F9862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987068" y="6106031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95">
              <a:extLst>
                <a:ext uri="{FF2B5EF4-FFF2-40B4-BE49-F238E27FC236}">
                  <a16:creationId xmlns:a16="http://schemas.microsoft.com/office/drawing/2014/main" id="{8B19E2D0-7290-4EC0-AB6B-7F7AD87BD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319459" y="61084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6">
              <a:extLst>
                <a:ext uri="{FF2B5EF4-FFF2-40B4-BE49-F238E27FC236}">
                  <a16:creationId xmlns:a16="http://schemas.microsoft.com/office/drawing/2014/main" id="{A19B4676-7AC8-4F42-A34D-1A39433EE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771808" y="6115007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97">
              <a:extLst>
                <a:ext uri="{FF2B5EF4-FFF2-40B4-BE49-F238E27FC236}">
                  <a16:creationId xmlns:a16="http://schemas.microsoft.com/office/drawing/2014/main" id="{8B7FE908-80E4-483B-A777-C7B4EC478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534717" y="611745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98">
              <a:extLst>
                <a:ext uri="{FF2B5EF4-FFF2-40B4-BE49-F238E27FC236}">
                  <a16:creationId xmlns:a16="http://schemas.microsoft.com/office/drawing/2014/main" id="{2681A8C9-F444-4E8C-B844-9F7949428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095661" y="6117455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99">
              <a:extLst>
                <a:ext uri="{FF2B5EF4-FFF2-40B4-BE49-F238E27FC236}">
                  <a16:creationId xmlns:a16="http://schemas.microsoft.com/office/drawing/2014/main" id="{D20ADAA4-D2A2-4685-98BF-248A08AE1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830696" y="6117453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0">
              <a:extLst>
                <a:ext uri="{FF2B5EF4-FFF2-40B4-BE49-F238E27FC236}">
                  <a16:creationId xmlns:a16="http://schemas.microsoft.com/office/drawing/2014/main" id="{341DD6EA-CF88-4A3C-BAEE-501042763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469623" y="6117454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1">
              <a:extLst>
                <a:ext uri="{FF2B5EF4-FFF2-40B4-BE49-F238E27FC236}">
                  <a16:creationId xmlns:a16="http://schemas.microsoft.com/office/drawing/2014/main" id="{3D241D69-1838-4786-A9A3-E92867ABF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262664" y="6123984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02">
              <a:extLst>
                <a:ext uri="{FF2B5EF4-FFF2-40B4-BE49-F238E27FC236}">
                  <a16:creationId xmlns:a16="http://schemas.microsoft.com/office/drawing/2014/main" id="{7A7396BB-7045-4151-AACC-8B8AF1ABD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701721" y="612724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03">
              <a:extLst>
                <a:ext uri="{FF2B5EF4-FFF2-40B4-BE49-F238E27FC236}">
                  <a16:creationId xmlns:a16="http://schemas.microsoft.com/office/drawing/2014/main" id="{83B1DF51-D55B-4AE2-A489-6922F6959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419919" y="613295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4">
              <a:extLst>
                <a:ext uri="{FF2B5EF4-FFF2-40B4-BE49-F238E27FC236}">
                  <a16:creationId xmlns:a16="http://schemas.microsoft.com/office/drawing/2014/main" id="{E41D6AEB-5E2A-4A68-9632-4AE137F1F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1004466" y="6132959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3">
              <a:extLst>
                <a:ext uri="{FF2B5EF4-FFF2-40B4-BE49-F238E27FC236}">
                  <a16:creationId xmlns:a16="http://schemas.microsoft.com/office/drawing/2014/main" id="{BA517482-AC50-4901-A826-FBA4B1FC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613586" y="6178656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4">
              <a:extLst>
                <a:ext uri="{FF2B5EF4-FFF2-40B4-BE49-F238E27FC236}">
                  <a16:creationId xmlns:a16="http://schemas.microsoft.com/office/drawing/2014/main" id="{2A95EDEC-E641-4466-9ADD-86C263F3B4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850675" y="617865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5">
              <a:extLst>
                <a:ext uri="{FF2B5EF4-FFF2-40B4-BE49-F238E27FC236}">
                  <a16:creationId xmlns:a16="http://schemas.microsoft.com/office/drawing/2014/main" id="{330903BB-74EF-422B-A451-76F6988AC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187821" y="6184369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7">
              <a:extLst>
                <a:ext uri="{FF2B5EF4-FFF2-40B4-BE49-F238E27FC236}">
                  <a16:creationId xmlns:a16="http://schemas.microsoft.com/office/drawing/2014/main" id="{24CE6A5E-8D30-4EA3-BC99-FFDDD534E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491700" y="619661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8">
              <a:extLst>
                <a:ext uri="{FF2B5EF4-FFF2-40B4-BE49-F238E27FC236}">
                  <a16:creationId xmlns:a16="http://schemas.microsoft.com/office/drawing/2014/main" id="{9DA5CEEA-CCF3-470C-9F26-89B2E0691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6806692" y="619987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19">
              <a:extLst>
                <a:ext uri="{FF2B5EF4-FFF2-40B4-BE49-F238E27FC236}">
                  <a16:creationId xmlns:a16="http://schemas.microsoft.com/office/drawing/2014/main" id="{99C33A0E-8550-4F20-BDDC-C85558B2E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049502" y="618763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120">
              <a:extLst>
                <a:ext uri="{FF2B5EF4-FFF2-40B4-BE49-F238E27FC236}">
                  <a16:creationId xmlns:a16="http://schemas.microsoft.com/office/drawing/2014/main" id="{08AB78FF-9221-4AC7-B053-CBFD5EC5E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521908" y="636552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1">
              <a:extLst>
                <a:ext uri="{FF2B5EF4-FFF2-40B4-BE49-F238E27FC236}">
                  <a16:creationId xmlns:a16="http://schemas.microsoft.com/office/drawing/2014/main" id="{D78AC1AB-3499-4D82-9A7A-D2991E6CD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729270" y="6372055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25">
              <a:extLst>
                <a:ext uri="{FF2B5EF4-FFF2-40B4-BE49-F238E27FC236}">
                  <a16:creationId xmlns:a16="http://schemas.microsoft.com/office/drawing/2014/main" id="{59E3CCFE-3C59-4B4D-A526-1DF92E8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926858" y="6375726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26">
              <a:extLst>
                <a:ext uri="{FF2B5EF4-FFF2-40B4-BE49-F238E27FC236}">
                  <a16:creationId xmlns:a16="http://schemas.microsoft.com/office/drawing/2014/main" id="{53464886-46EA-497B-9720-6F6857F6A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073104" y="6395720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27">
              <a:extLst>
                <a:ext uri="{FF2B5EF4-FFF2-40B4-BE49-F238E27FC236}">
                  <a16:creationId xmlns:a16="http://schemas.microsoft.com/office/drawing/2014/main" id="{7A5A5F60-422F-473E-9599-2EFA5B2AE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9112498" y="6395719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28">
              <a:extLst>
                <a:ext uri="{FF2B5EF4-FFF2-40B4-BE49-F238E27FC236}">
                  <a16:creationId xmlns:a16="http://schemas.microsoft.com/office/drawing/2014/main" id="{F39522BC-A79E-4F47-8082-198FBEA11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591511" y="6398982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29">
              <a:extLst>
                <a:ext uri="{FF2B5EF4-FFF2-40B4-BE49-F238E27FC236}">
                  <a16:creationId xmlns:a16="http://schemas.microsoft.com/office/drawing/2014/main" id="{9D335F47-2A7F-4268-8DD0-80CDB1470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626878" y="6398982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33">
              <a:extLst>
                <a:ext uri="{FF2B5EF4-FFF2-40B4-BE49-F238E27FC236}">
                  <a16:creationId xmlns:a16="http://schemas.microsoft.com/office/drawing/2014/main" id="{783022F1-11AE-45F8-B3C3-E7C3FACF3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830697" y="6407960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36">
              <a:extLst>
                <a:ext uri="{FF2B5EF4-FFF2-40B4-BE49-F238E27FC236}">
                  <a16:creationId xmlns:a16="http://schemas.microsoft.com/office/drawing/2014/main" id="{C3BE7C45-A2E8-42A0-87FE-EDFBC1D52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741599" y="6420199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37">
              <a:extLst>
                <a:ext uri="{FF2B5EF4-FFF2-40B4-BE49-F238E27FC236}">
                  <a16:creationId xmlns:a16="http://schemas.microsoft.com/office/drawing/2014/main" id="{0FBF3533-1FB0-420E-844F-94A37EE1C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079229" y="6423464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38">
              <a:extLst>
                <a:ext uri="{FF2B5EF4-FFF2-40B4-BE49-F238E27FC236}">
                  <a16:creationId xmlns:a16="http://schemas.microsoft.com/office/drawing/2014/main" id="{1CCB36DC-B5BF-46A0-A742-E9B5DC245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341533" y="6425913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39">
              <a:extLst>
                <a:ext uri="{FF2B5EF4-FFF2-40B4-BE49-F238E27FC236}">
                  <a16:creationId xmlns:a16="http://schemas.microsoft.com/office/drawing/2014/main" id="{E454EFCE-AA31-4C57-979D-FF28DF95B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6806692" y="643244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40">
              <a:extLst>
                <a:ext uri="{FF2B5EF4-FFF2-40B4-BE49-F238E27FC236}">
                  <a16:creationId xmlns:a16="http://schemas.microsoft.com/office/drawing/2014/main" id="{34821773-2B56-4CA4-923A-DFCFA76B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10342498" y="6435704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42">
              <a:extLst>
                <a:ext uri="{FF2B5EF4-FFF2-40B4-BE49-F238E27FC236}">
                  <a16:creationId xmlns:a16="http://schemas.microsoft.com/office/drawing/2014/main" id="{B2A8D553-3CE0-48ED-ABA4-B1CA42EC4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8705749" y="6462633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43">
              <a:extLst>
                <a:ext uri="{FF2B5EF4-FFF2-40B4-BE49-F238E27FC236}">
                  <a16:creationId xmlns:a16="http://schemas.microsoft.com/office/drawing/2014/main" id="{AD6A1162-54E5-4A41-8F41-F2BF3A37E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490088" y="6418187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44">
              <a:extLst>
                <a:ext uri="{FF2B5EF4-FFF2-40B4-BE49-F238E27FC236}">
                  <a16:creationId xmlns:a16="http://schemas.microsoft.com/office/drawing/2014/main" id="{13309420-D249-4ED4-AA5D-2975B4877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271930" y="6462633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45">
              <a:extLst>
                <a:ext uri="{FF2B5EF4-FFF2-40B4-BE49-F238E27FC236}">
                  <a16:creationId xmlns:a16="http://schemas.microsoft.com/office/drawing/2014/main" id="{A23E00F9-EAE7-4D6B-A0B2-067A1FE49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7082289" y="646834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8D5F0F75-672C-4716-AAC5-D39F2B937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>
              <a:off x="6617051" y="642632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349E3A15-73B7-4F07-A44E-7B75BF601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73610" y="6350050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3">
              <a:extLst>
                <a:ext uri="{FF2B5EF4-FFF2-40B4-BE49-F238E27FC236}">
                  <a16:creationId xmlns:a16="http://schemas.microsoft.com/office/drawing/2014/main" id="{B460F882-3C95-44B1-AB26-6759DD59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2535" y="5479237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51">
              <a:extLst>
                <a:ext uri="{FF2B5EF4-FFF2-40B4-BE49-F238E27FC236}">
                  <a16:creationId xmlns:a16="http://schemas.microsoft.com/office/drawing/2014/main" id="{3AEE145B-46F9-445A-9E7E-716173BCF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8881" y="551269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2">
              <a:extLst>
                <a:ext uri="{FF2B5EF4-FFF2-40B4-BE49-F238E27FC236}">
                  <a16:creationId xmlns:a16="http://schemas.microsoft.com/office/drawing/2014/main" id="{C559D3E2-0DBC-4547-BC00-60A83E47A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8190" y="551840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53">
              <a:extLst>
                <a:ext uri="{FF2B5EF4-FFF2-40B4-BE49-F238E27FC236}">
                  <a16:creationId xmlns:a16="http://schemas.microsoft.com/office/drawing/2014/main" id="{F3E7B8C7-7DC7-468C-91CC-824961A2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739" y="5524118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54">
              <a:extLst>
                <a:ext uri="{FF2B5EF4-FFF2-40B4-BE49-F238E27FC236}">
                  <a16:creationId xmlns:a16="http://schemas.microsoft.com/office/drawing/2014/main" id="{9D2B31BB-A3AC-4292-B4E5-BC5F52749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5674" y="5521671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5">
              <a:extLst>
                <a:ext uri="{FF2B5EF4-FFF2-40B4-BE49-F238E27FC236}">
                  <a16:creationId xmlns:a16="http://schemas.microsoft.com/office/drawing/2014/main" id="{32DB1E7E-4833-41CC-AC87-6BAEAFE9C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58671" y="552738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6">
              <a:extLst>
                <a:ext uri="{FF2B5EF4-FFF2-40B4-BE49-F238E27FC236}">
                  <a16:creationId xmlns:a16="http://schemas.microsoft.com/office/drawing/2014/main" id="{1B674A26-49C7-4604-95D1-894A5AD1B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91669" y="5527383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7">
              <a:extLst>
                <a:ext uri="{FF2B5EF4-FFF2-40B4-BE49-F238E27FC236}">
                  <a16:creationId xmlns:a16="http://schemas.microsoft.com/office/drawing/2014/main" id="{7D981404-4D96-4A9E-BD2F-2B1C82E9F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75783" y="552411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9">
              <a:extLst>
                <a:ext uri="{FF2B5EF4-FFF2-40B4-BE49-F238E27FC236}">
                  <a16:creationId xmlns:a16="http://schemas.microsoft.com/office/drawing/2014/main" id="{5C545757-0463-4AF1-9BB2-6865E44F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259" y="5527905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60">
              <a:extLst>
                <a:ext uri="{FF2B5EF4-FFF2-40B4-BE49-F238E27FC236}">
                  <a16:creationId xmlns:a16="http://schemas.microsoft.com/office/drawing/2014/main" id="{00459AAE-3011-4F89-8A4E-613D2A733F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98210" y="556655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61">
              <a:extLst>
                <a:ext uri="{FF2B5EF4-FFF2-40B4-BE49-F238E27FC236}">
                  <a16:creationId xmlns:a16="http://schemas.microsoft.com/office/drawing/2014/main" id="{8C4AD92E-B314-45C4-80D2-85C7334AB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44565" y="5582057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8">
              <a:extLst>
                <a:ext uri="{FF2B5EF4-FFF2-40B4-BE49-F238E27FC236}">
                  <a16:creationId xmlns:a16="http://schemas.microsoft.com/office/drawing/2014/main" id="{0EE8973D-C3A8-4492-8BF8-E1BD5214D7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4600" y="5769742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9">
              <a:extLst>
                <a:ext uri="{FF2B5EF4-FFF2-40B4-BE49-F238E27FC236}">
                  <a16:creationId xmlns:a16="http://schemas.microsoft.com/office/drawing/2014/main" id="{940E1ED8-E032-4984-86EB-711F132CD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74752" y="577219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0">
              <a:extLst>
                <a:ext uri="{FF2B5EF4-FFF2-40B4-BE49-F238E27FC236}">
                  <a16:creationId xmlns:a16="http://schemas.microsoft.com/office/drawing/2014/main" id="{1E148223-D795-405C-B94F-5CD18996E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0471" y="577871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1">
              <a:extLst>
                <a:ext uri="{FF2B5EF4-FFF2-40B4-BE49-F238E27FC236}">
                  <a16:creationId xmlns:a16="http://schemas.microsoft.com/office/drawing/2014/main" id="{20A65903-767B-4F42-9D6D-CBEF7B55D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27791" y="577545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2">
              <a:extLst>
                <a:ext uri="{FF2B5EF4-FFF2-40B4-BE49-F238E27FC236}">
                  <a16:creationId xmlns:a16="http://schemas.microsoft.com/office/drawing/2014/main" id="{CFF03BAF-5274-4D27-873A-CA3947FAD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0932" y="5784429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3">
              <a:extLst>
                <a:ext uri="{FF2B5EF4-FFF2-40B4-BE49-F238E27FC236}">
                  <a16:creationId xmlns:a16="http://schemas.microsoft.com/office/drawing/2014/main" id="{39912D23-7400-475C-B7BC-051E37895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28881" y="5766477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4">
              <a:extLst>
                <a:ext uri="{FF2B5EF4-FFF2-40B4-BE49-F238E27FC236}">
                  <a16:creationId xmlns:a16="http://schemas.microsoft.com/office/drawing/2014/main" id="{53EA24FB-6C37-4094-89BE-BC9F277FC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4960" y="579014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6">
              <a:extLst>
                <a:ext uri="{FF2B5EF4-FFF2-40B4-BE49-F238E27FC236}">
                  <a16:creationId xmlns:a16="http://schemas.microsoft.com/office/drawing/2014/main" id="{090DA882-3E5F-47E2-A901-ED33177FB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92" y="576793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9">
              <a:extLst>
                <a:ext uri="{FF2B5EF4-FFF2-40B4-BE49-F238E27FC236}">
                  <a16:creationId xmlns:a16="http://schemas.microsoft.com/office/drawing/2014/main" id="{13DAF9D2-C10F-4FA0-8AAA-EF033FD23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2525" y="5821150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90">
              <a:extLst>
                <a:ext uri="{FF2B5EF4-FFF2-40B4-BE49-F238E27FC236}">
                  <a16:creationId xmlns:a16="http://schemas.microsoft.com/office/drawing/2014/main" id="{1DCE6699-4F41-4E6C-B4B4-116F56451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29428" y="5851342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05">
              <a:extLst>
                <a:ext uri="{FF2B5EF4-FFF2-40B4-BE49-F238E27FC236}">
                  <a16:creationId xmlns:a16="http://schemas.microsoft.com/office/drawing/2014/main" id="{0D5DA8DB-8A13-4D6E-9F40-E24A7F8F7E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08023" y="602678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06">
              <a:extLst>
                <a:ext uri="{FF2B5EF4-FFF2-40B4-BE49-F238E27FC236}">
                  <a16:creationId xmlns:a16="http://schemas.microsoft.com/office/drawing/2014/main" id="{00E93E64-19B4-465D-85DE-FD45DFAD5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0286" y="6038214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07">
              <a:extLst>
                <a:ext uri="{FF2B5EF4-FFF2-40B4-BE49-F238E27FC236}">
                  <a16:creationId xmlns:a16="http://schemas.microsoft.com/office/drawing/2014/main" id="{9E00DA49-033D-45D2-8D7C-0DE5BC6EA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82735" y="605045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08">
              <a:extLst>
                <a:ext uri="{FF2B5EF4-FFF2-40B4-BE49-F238E27FC236}">
                  <a16:creationId xmlns:a16="http://schemas.microsoft.com/office/drawing/2014/main" id="{C9BB8FB7-501F-4EF7-811C-DFC36C697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33512" y="605045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9">
              <a:extLst>
                <a:ext uri="{FF2B5EF4-FFF2-40B4-BE49-F238E27FC236}">
                  <a16:creationId xmlns:a16="http://schemas.microsoft.com/office/drawing/2014/main" id="{70F631DA-C640-4FC1-A59E-F133F83BA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15587" y="605371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0">
              <a:extLst>
                <a:ext uri="{FF2B5EF4-FFF2-40B4-BE49-F238E27FC236}">
                  <a16:creationId xmlns:a16="http://schemas.microsoft.com/office/drawing/2014/main" id="{C0C246D6-738C-4854-BDD0-6669E99D6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714" y="6053700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11">
              <a:extLst>
                <a:ext uri="{FF2B5EF4-FFF2-40B4-BE49-F238E27FC236}">
                  <a16:creationId xmlns:a16="http://schemas.microsoft.com/office/drawing/2014/main" id="{2B88D097-4630-4514-BD1C-D1FC57D059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56827" y="606595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12">
              <a:extLst>
                <a:ext uri="{FF2B5EF4-FFF2-40B4-BE49-F238E27FC236}">
                  <a16:creationId xmlns:a16="http://schemas.microsoft.com/office/drawing/2014/main" id="{895172E5-4D7B-4E9E-9DC0-7AC40AFE2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963" y="606595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22">
              <a:extLst>
                <a:ext uri="{FF2B5EF4-FFF2-40B4-BE49-F238E27FC236}">
                  <a16:creationId xmlns:a16="http://schemas.microsoft.com/office/drawing/2014/main" id="{E16BE8D6-8745-46D3-BB8C-7D9F905F2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63305" y="6298524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23">
              <a:extLst>
                <a:ext uri="{FF2B5EF4-FFF2-40B4-BE49-F238E27FC236}">
                  <a16:creationId xmlns:a16="http://schemas.microsoft.com/office/drawing/2014/main" id="{B21B0D38-9A6B-4C03-9C68-BFCDD0CE34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120" y="6277308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30">
              <a:extLst>
                <a:ext uri="{FF2B5EF4-FFF2-40B4-BE49-F238E27FC236}">
                  <a16:creationId xmlns:a16="http://schemas.microsoft.com/office/drawing/2014/main" id="{BD88B61E-A1B6-4C3F-9CDA-F14697C39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6243" y="6277308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32">
              <a:extLst>
                <a:ext uri="{FF2B5EF4-FFF2-40B4-BE49-F238E27FC236}">
                  <a16:creationId xmlns:a16="http://schemas.microsoft.com/office/drawing/2014/main" id="{7F412678-E91D-445B-B569-92A65FE4F2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58397" y="6307501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34">
              <a:extLst>
                <a:ext uri="{FF2B5EF4-FFF2-40B4-BE49-F238E27FC236}">
                  <a16:creationId xmlns:a16="http://schemas.microsoft.com/office/drawing/2014/main" id="{D5C03A86-E86B-4343-BE21-5E5D4DF2F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16135" y="6305053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35">
              <a:extLst>
                <a:ext uri="{FF2B5EF4-FFF2-40B4-BE49-F238E27FC236}">
                  <a16:creationId xmlns:a16="http://schemas.microsoft.com/office/drawing/2014/main" id="{7E23784D-2CA3-4407-A29D-F04954A44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5185" y="6314931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41">
              <a:extLst>
                <a:ext uri="{FF2B5EF4-FFF2-40B4-BE49-F238E27FC236}">
                  <a16:creationId xmlns:a16="http://schemas.microsoft.com/office/drawing/2014/main" id="{9B6ED33F-264E-4FE0-BB23-5923775E2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1625" y="633198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CE917B1B-8131-4DE5-AD2C-71A079AA47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03161" y="5553203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5E8CF6E6-E598-4397-91BA-6C2A426A8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89595" y="5546674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4B4D2234-D9B8-4F69-A88F-BAC724294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97773" y="55621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FAC6F190-5E32-4356-8ACA-C8D84EBD7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48018" y="557686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05549845-8416-4013-9839-D79CB20AB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37038" y="5556465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467A23A5-6422-47E9-9190-43A9501C87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41065" y="5586660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AA5E43AB-DA6B-477B-94EF-BF73ACCE3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15091" y="5598084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62">
              <a:extLst>
                <a:ext uri="{FF2B5EF4-FFF2-40B4-BE49-F238E27FC236}">
                  <a16:creationId xmlns:a16="http://schemas.microsoft.com/office/drawing/2014/main" id="{90CBC3ED-5170-4805-987F-F3964917F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62801" y="580127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63">
              <a:extLst>
                <a:ext uri="{FF2B5EF4-FFF2-40B4-BE49-F238E27FC236}">
                  <a16:creationId xmlns:a16="http://schemas.microsoft.com/office/drawing/2014/main" id="{C14C5E5E-6018-4BB4-8238-A6B217328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940515" y="5780056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64">
              <a:extLst>
                <a:ext uri="{FF2B5EF4-FFF2-40B4-BE49-F238E27FC236}">
                  <a16:creationId xmlns:a16="http://schemas.microsoft.com/office/drawing/2014/main" id="{A1D002AF-6CBB-4688-B6CC-623D057EA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787" y="5815963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65">
              <a:extLst>
                <a:ext uri="{FF2B5EF4-FFF2-40B4-BE49-F238E27FC236}">
                  <a16:creationId xmlns:a16="http://schemas.microsoft.com/office/drawing/2014/main" id="{A3BCCB11-25A2-4C56-96AC-E8B384E20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55168" y="5833915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68">
              <a:extLst>
                <a:ext uri="{FF2B5EF4-FFF2-40B4-BE49-F238E27FC236}">
                  <a16:creationId xmlns:a16="http://schemas.microsoft.com/office/drawing/2014/main" id="{48470416-A7F5-4041-B3E7-BF525DD8B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00429" y="581922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75">
              <a:extLst>
                <a:ext uri="{FF2B5EF4-FFF2-40B4-BE49-F238E27FC236}">
                  <a16:creationId xmlns:a16="http://schemas.microsoft.com/office/drawing/2014/main" id="{6763146B-0E01-4BC3-A3E6-573690558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67433" y="5780057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77">
              <a:extLst>
                <a:ext uri="{FF2B5EF4-FFF2-40B4-BE49-F238E27FC236}">
                  <a16:creationId xmlns:a16="http://schemas.microsoft.com/office/drawing/2014/main" id="{C324338F-04C1-419D-90C1-D83AA1B76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18564" y="586492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91">
              <a:extLst>
                <a:ext uri="{FF2B5EF4-FFF2-40B4-BE49-F238E27FC236}">
                  <a16:creationId xmlns:a16="http://schemas.microsoft.com/office/drawing/2014/main" id="{77835AED-A441-4532-AF89-B3FF7CFD5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5527" y="6064758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92">
              <a:extLst>
                <a:ext uri="{FF2B5EF4-FFF2-40B4-BE49-F238E27FC236}">
                  <a16:creationId xmlns:a16="http://schemas.microsoft.com/office/drawing/2014/main" id="{F2B6F66E-9B92-42DA-9FA1-35F0ECE1A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51481" y="60640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93">
              <a:extLst>
                <a:ext uri="{FF2B5EF4-FFF2-40B4-BE49-F238E27FC236}">
                  <a16:creationId xmlns:a16="http://schemas.microsoft.com/office/drawing/2014/main" id="{AB5426E1-AAC8-413F-8343-E690D3576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11063" y="607301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94">
              <a:extLst>
                <a:ext uri="{FF2B5EF4-FFF2-40B4-BE49-F238E27FC236}">
                  <a16:creationId xmlns:a16="http://schemas.microsoft.com/office/drawing/2014/main" id="{6EDE8D39-527D-48EC-A60E-822896A70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9758" y="6100755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95">
              <a:extLst>
                <a:ext uri="{FF2B5EF4-FFF2-40B4-BE49-F238E27FC236}">
                  <a16:creationId xmlns:a16="http://schemas.microsoft.com/office/drawing/2014/main" id="{63CA0069-4DAE-4E19-9375-30664E1367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87749" y="610320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96">
              <a:extLst>
                <a:ext uri="{FF2B5EF4-FFF2-40B4-BE49-F238E27FC236}">
                  <a16:creationId xmlns:a16="http://schemas.microsoft.com/office/drawing/2014/main" id="{EE4F3DAA-A482-4317-AC07-D9EACF4AB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06156" y="610973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97">
              <a:extLst>
                <a:ext uri="{FF2B5EF4-FFF2-40B4-BE49-F238E27FC236}">
                  <a16:creationId xmlns:a16="http://schemas.microsoft.com/office/drawing/2014/main" id="{C4558B65-3D1B-4341-9469-54BDB407DA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99824" y="6112179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98">
              <a:extLst>
                <a:ext uri="{FF2B5EF4-FFF2-40B4-BE49-F238E27FC236}">
                  <a16:creationId xmlns:a16="http://schemas.microsoft.com/office/drawing/2014/main" id="{8A11C831-3A34-41C8-BF81-577F36D3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81416" y="6112179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99">
              <a:extLst>
                <a:ext uri="{FF2B5EF4-FFF2-40B4-BE49-F238E27FC236}">
                  <a16:creationId xmlns:a16="http://schemas.microsoft.com/office/drawing/2014/main" id="{3BAA8579-0187-4116-9506-0798BD48B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74601" y="6112177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00">
              <a:extLst>
                <a:ext uri="{FF2B5EF4-FFF2-40B4-BE49-F238E27FC236}">
                  <a16:creationId xmlns:a16="http://schemas.microsoft.com/office/drawing/2014/main" id="{B66832E9-B0E5-4132-99E9-2286FE26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26949" y="611217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01">
              <a:extLst>
                <a:ext uri="{FF2B5EF4-FFF2-40B4-BE49-F238E27FC236}">
                  <a16:creationId xmlns:a16="http://schemas.microsoft.com/office/drawing/2014/main" id="{1F5F17DC-C7BC-4D44-BFD1-1D5002D67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24162" y="6118708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02">
              <a:extLst>
                <a:ext uri="{FF2B5EF4-FFF2-40B4-BE49-F238E27FC236}">
                  <a16:creationId xmlns:a16="http://schemas.microsoft.com/office/drawing/2014/main" id="{AAD24A6B-1C15-45BF-A44D-C5DCFDF7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01940" y="6121971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03">
              <a:extLst>
                <a:ext uri="{FF2B5EF4-FFF2-40B4-BE49-F238E27FC236}">
                  <a16:creationId xmlns:a16="http://schemas.microsoft.com/office/drawing/2014/main" id="{B2B7773D-7624-4799-8DC2-2125C7B58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64247" y="612768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04">
              <a:extLst>
                <a:ext uri="{FF2B5EF4-FFF2-40B4-BE49-F238E27FC236}">
                  <a16:creationId xmlns:a16="http://schemas.microsoft.com/office/drawing/2014/main" id="{43BDB876-DF8F-473C-94AD-3B85C7D0D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13513" y="612768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13">
              <a:extLst>
                <a:ext uri="{FF2B5EF4-FFF2-40B4-BE49-F238E27FC236}">
                  <a16:creationId xmlns:a16="http://schemas.microsoft.com/office/drawing/2014/main" id="{E7BAEA9F-0A15-4A6A-9DE3-17E52616D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01734" y="617338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14">
              <a:extLst>
                <a:ext uri="{FF2B5EF4-FFF2-40B4-BE49-F238E27FC236}">
                  <a16:creationId xmlns:a16="http://schemas.microsoft.com/office/drawing/2014/main" id="{F44C7BB7-3BF8-4B57-8300-B074761B6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68188" y="617338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15">
              <a:extLst>
                <a:ext uri="{FF2B5EF4-FFF2-40B4-BE49-F238E27FC236}">
                  <a16:creationId xmlns:a16="http://schemas.microsoft.com/office/drawing/2014/main" id="{5C9E2587-EA6E-4862-835F-7E8AC5DFC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31042" y="6179093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17">
              <a:extLst>
                <a:ext uri="{FF2B5EF4-FFF2-40B4-BE49-F238E27FC236}">
                  <a16:creationId xmlns:a16="http://schemas.microsoft.com/office/drawing/2014/main" id="{9FDF4C88-B02F-4199-9B67-75901180B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6279" y="619133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18">
              <a:extLst>
                <a:ext uri="{FF2B5EF4-FFF2-40B4-BE49-F238E27FC236}">
                  <a16:creationId xmlns:a16="http://schemas.microsoft.com/office/drawing/2014/main" id="{5640818D-9BF5-4056-A10A-B26AE54949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87223" y="619459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19">
              <a:extLst>
                <a:ext uri="{FF2B5EF4-FFF2-40B4-BE49-F238E27FC236}">
                  <a16:creationId xmlns:a16="http://schemas.microsoft.com/office/drawing/2014/main" id="{DCBD257A-A1D2-4931-9090-48B1E21D5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47958" y="618235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20">
              <a:extLst>
                <a:ext uri="{FF2B5EF4-FFF2-40B4-BE49-F238E27FC236}">
                  <a16:creationId xmlns:a16="http://schemas.microsoft.com/office/drawing/2014/main" id="{EF75A49A-C910-4E27-B0E0-AF15C2B3D4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81754" y="636025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21">
              <a:extLst>
                <a:ext uri="{FF2B5EF4-FFF2-40B4-BE49-F238E27FC236}">
                  <a16:creationId xmlns:a16="http://schemas.microsoft.com/office/drawing/2014/main" id="{09175BB4-78AB-4F07-9A7C-195C9FF50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61985" y="636677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25">
              <a:extLst>
                <a:ext uri="{FF2B5EF4-FFF2-40B4-BE49-F238E27FC236}">
                  <a16:creationId xmlns:a16="http://schemas.microsoft.com/office/drawing/2014/main" id="{E4647752-F098-4C74-8685-415ADC8BF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50219" y="6370450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26">
              <a:extLst>
                <a:ext uri="{FF2B5EF4-FFF2-40B4-BE49-F238E27FC236}">
                  <a16:creationId xmlns:a16="http://schemas.microsoft.com/office/drawing/2014/main" id="{AF23AEF6-4648-479D-9E57-75D4087D0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00429" y="6390444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27">
              <a:extLst>
                <a:ext uri="{FF2B5EF4-FFF2-40B4-BE49-F238E27FC236}">
                  <a16:creationId xmlns:a16="http://schemas.microsoft.com/office/drawing/2014/main" id="{A85CD8C4-1E33-42C9-BCBB-91B9CDE9E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75213" y="6390443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28">
              <a:extLst>
                <a:ext uri="{FF2B5EF4-FFF2-40B4-BE49-F238E27FC236}">
                  <a16:creationId xmlns:a16="http://schemas.microsoft.com/office/drawing/2014/main" id="{32D2257B-0B7A-4918-A6B3-74552983C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02403" y="6393706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29">
              <a:extLst>
                <a:ext uri="{FF2B5EF4-FFF2-40B4-BE49-F238E27FC236}">
                  <a16:creationId xmlns:a16="http://schemas.microsoft.com/office/drawing/2014/main" id="{B6E8A044-F3AC-48ED-B8A6-D2EDD3F69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50199" y="6393706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248AF2CF-3B97-49B3-8E08-2820E763B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357015" y="640268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36">
              <a:extLst>
                <a:ext uri="{FF2B5EF4-FFF2-40B4-BE49-F238E27FC236}">
                  <a16:creationId xmlns:a16="http://schemas.microsoft.com/office/drawing/2014/main" id="{B5BEC596-B534-44B2-B1B8-78C1FBBA36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55860" y="6414923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37">
              <a:extLst>
                <a:ext uri="{FF2B5EF4-FFF2-40B4-BE49-F238E27FC236}">
                  <a16:creationId xmlns:a16="http://schemas.microsoft.com/office/drawing/2014/main" id="{F45F86F4-28DB-49BC-8B6B-B703086F4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18231" y="641818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38">
              <a:extLst>
                <a:ext uri="{FF2B5EF4-FFF2-40B4-BE49-F238E27FC236}">
                  <a16:creationId xmlns:a16="http://schemas.microsoft.com/office/drawing/2014/main" id="{2932A0BD-C987-4A93-91DC-E277DC89C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65674" y="6420637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39">
              <a:extLst>
                <a:ext uri="{FF2B5EF4-FFF2-40B4-BE49-F238E27FC236}">
                  <a16:creationId xmlns:a16="http://schemas.microsoft.com/office/drawing/2014/main" id="{DD6B3E88-4337-44F0-80CD-D96F69C2F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87222" y="6427164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40">
              <a:extLst>
                <a:ext uri="{FF2B5EF4-FFF2-40B4-BE49-F238E27FC236}">
                  <a16:creationId xmlns:a16="http://schemas.microsoft.com/office/drawing/2014/main" id="{2A481A9C-8E49-4886-B0B8-B391B54DE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45213" y="6430428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42">
              <a:extLst>
                <a:ext uri="{FF2B5EF4-FFF2-40B4-BE49-F238E27FC236}">
                  <a16:creationId xmlns:a16="http://schemas.microsoft.com/office/drawing/2014/main" id="{F74D151E-F322-43E1-AAAA-39C16A828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615774" y="6457357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43">
              <a:extLst>
                <a:ext uri="{FF2B5EF4-FFF2-40B4-BE49-F238E27FC236}">
                  <a16:creationId xmlns:a16="http://schemas.microsoft.com/office/drawing/2014/main" id="{BF3063F9-CB9B-4822-865E-5BFC90AF9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42843" y="6460620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44">
              <a:extLst>
                <a:ext uri="{FF2B5EF4-FFF2-40B4-BE49-F238E27FC236}">
                  <a16:creationId xmlns:a16="http://schemas.microsoft.com/office/drawing/2014/main" id="{F541B440-1CE7-46DE-8E58-B472C9E62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11352" y="6457357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45">
              <a:extLst>
                <a:ext uri="{FF2B5EF4-FFF2-40B4-BE49-F238E27FC236}">
                  <a16:creationId xmlns:a16="http://schemas.microsoft.com/office/drawing/2014/main" id="{25E18B25-35CB-4DFC-B428-063F245D0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1373" y="646307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8">
              <a:extLst>
                <a:ext uri="{FF2B5EF4-FFF2-40B4-BE49-F238E27FC236}">
                  <a16:creationId xmlns:a16="http://schemas.microsoft.com/office/drawing/2014/main" id="{AC3EF75E-9D39-42A1-8744-0314BE64A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76864" y="642104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29">
              <a:extLst>
                <a:ext uri="{FF2B5EF4-FFF2-40B4-BE49-F238E27FC236}">
                  <a16:creationId xmlns:a16="http://schemas.microsoft.com/office/drawing/2014/main" id="{5B830616-AB5F-4414-891C-D7D65A1C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20744" y="5781063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33">
              <a:extLst>
                <a:ext uri="{FF2B5EF4-FFF2-40B4-BE49-F238E27FC236}">
                  <a16:creationId xmlns:a16="http://schemas.microsoft.com/office/drawing/2014/main" id="{B84FCDC4-EB04-49F6-83E1-AE030D913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59809" y="5814737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29">
              <a:extLst>
                <a:ext uri="{FF2B5EF4-FFF2-40B4-BE49-F238E27FC236}">
                  <a16:creationId xmlns:a16="http://schemas.microsoft.com/office/drawing/2014/main" id="{297CFE06-B273-4E3A-828B-7F2391E72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50782" y="5569170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33">
              <a:extLst>
                <a:ext uri="{FF2B5EF4-FFF2-40B4-BE49-F238E27FC236}">
                  <a16:creationId xmlns:a16="http://schemas.microsoft.com/office/drawing/2014/main" id="{3DB916FA-F738-4FDC-856A-EC97DEA0F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04120" y="559808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44">
              <a:extLst>
                <a:ext uri="{FF2B5EF4-FFF2-40B4-BE49-F238E27FC236}">
                  <a16:creationId xmlns:a16="http://schemas.microsoft.com/office/drawing/2014/main" id="{84355883-FB7A-47AA-BA56-AF9F91552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57282" y="5553207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4" name="Freeform 142">
            <a:extLst>
              <a:ext uri="{FF2B5EF4-FFF2-40B4-BE49-F238E27FC236}">
                <a16:creationId xmlns:a16="http://schemas.microsoft.com/office/drawing/2014/main" id="{869C3428-7E23-4E31-828E-09F276DA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20574" y="6762157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0B12F40-F3B3-4493-91D8-BEB1C3A06B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686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76"/>
    </mc:Choice>
    <mc:Fallback>
      <p:transition spd="slow" advTm="47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9239DF-EAA4-47C3-B4E3-79C6BCB24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3" y="5267"/>
            <a:ext cx="6635041" cy="684746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99EF86-762C-4AF2-88FB-515BF6C47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932" y="571500"/>
            <a:ext cx="5110909" cy="1691969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Conclusion &amp; </a:t>
            </a:r>
            <a:r>
              <a:rPr lang="en-US" dirty="0"/>
              <a:t>Recommendations</a:t>
            </a:r>
          </a:p>
        </p:txBody>
      </p:sp>
      <p:graphicFrame>
        <p:nvGraphicFramePr>
          <p:cNvPr id="76" name="Content Placeholder 7">
            <a:extLst>
              <a:ext uri="{FF2B5EF4-FFF2-40B4-BE49-F238E27FC236}">
                <a16:creationId xmlns:a16="http://schemas.microsoft.com/office/drawing/2014/main" id="{352201D2-75FE-5633-B414-F2B79A80EBD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66799" y="2415379"/>
          <a:ext cx="4539129" cy="3699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186737-AE53-4C7C-A20F-499F30B0D76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6" r="41276" b="-1"/>
          <a:stretch/>
        </p:blipFill>
        <p:spPr bwMode="auto">
          <a:xfrm>
            <a:off x="6645834" y="1"/>
            <a:ext cx="5546166" cy="6866192"/>
          </a:xfrm>
          <a:prstGeom prst="rect">
            <a:avLst/>
          </a:prstGeom>
          <a:noFill/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389B237-4CAB-4403-A95C-C04D71F4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45458" y="-31769"/>
            <a:ext cx="510538" cy="6804779"/>
            <a:chOff x="11445458" y="-31769"/>
            <a:chExt cx="510538" cy="6804779"/>
          </a:xfrm>
        </p:grpSpPr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57652216-AF47-4D6B-A81B-2DC28B625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7521" y="666336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3">
              <a:extLst>
                <a:ext uri="{FF2B5EF4-FFF2-40B4-BE49-F238E27FC236}">
                  <a16:creationId xmlns:a16="http://schemas.microsoft.com/office/drawing/2014/main" id="{0E53B701-E5D9-4269-97AD-69F3087D2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8634" y="742112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1">
              <a:extLst>
                <a:ext uri="{FF2B5EF4-FFF2-40B4-BE49-F238E27FC236}">
                  <a16:creationId xmlns:a16="http://schemas.microsoft.com/office/drawing/2014/main" id="{53F3EB0D-ADA8-4F65-9811-0A990FE6B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06592" y="959823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3">
              <a:extLst>
                <a:ext uri="{FF2B5EF4-FFF2-40B4-BE49-F238E27FC236}">
                  <a16:creationId xmlns:a16="http://schemas.microsoft.com/office/drawing/2014/main" id="{7FC10137-17E1-4C6D-B7A2-CD86B7C14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4678" y="1198596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4">
              <a:extLst>
                <a:ext uri="{FF2B5EF4-FFF2-40B4-BE49-F238E27FC236}">
                  <a16:creationId xmlns:a16="http://schemas.microsoft.com/office/drawing/2014/main" id="{983715DD-6794-4B57-8585-E0EFF671E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8560" y="447364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5">
              <a:extLst>
                <a:ext uri="{FF2B5EF4-FFF2-40B4-BE49-F238E27FC236}">
                  <a16:creationId xmlns:a16="http://schemas.microsoft.com/office/drawing/2014/main" id="{6B8B9805-E14F-4943-B15E-48460BFD6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4538" y="140819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56">
              <a:extLst>
                <a:ext uri="{FF2B5EF4-FFF2-40B4-BE49-F238E27FC236}">
                  <a16:creationId xmlns:a16="http://schemas.microsoft.com/office/drawing/2014/main" id="{112C42C6-34DE-404D-B18A-8E94E76A3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4234" y="2238233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7">
              <a:extLst>
                <a:ext uri="{FF2B5EF4-FFF2-40B4-BE49-F238E27FC236}">
                  <a16:creationId xmlns:a16="http://schemas.microsoft.com/office/drawing/2014/main" id="{105114E3-B528-44FB-AD64-31F7940A6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80687" y="1617942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9">
              <a:extLst>
                <a:ext uri="{FF2B5EF4-FFF2-40B4-BE49-F238E27FC236}">
                  <a16:creationId xmlns:a16="http://schemas.microsoft.com/office/drawing/2014/main" id="{66162961-2E66-4F1D-AD08-A09C28C5E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0137" y="200295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60">
              <a:extLst>
                <a:ext uri="{FF2B5EF4-FFF2-40B4-BE49-F238E27FC236}">
                  <a16:creationId xmlns:a16="http://schemas.microsoft.com/office/drawing/2014/main" id="{7DF10D80-7F03-41B7-BF83-7086CFB70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5368" y="1847736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1">
              <a:extLst>
                <a:ext uri="{FF2B5EF4-FFF2-40B4-BE49-F238E27FC236}">
                  <a16:creationId xmlns:a16="http://schemas.microsoft.com/office/drawing/2014/main" id="{60E5BEF8-88A7-4088-8382-FC596B16B9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34067" y="-12868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78">
              <a:extLst>
                <a:ext uri="{FF2B5EF4-FFF2-40B4-BE49-F238E27FC236}">
                  <a16:creationId xmlns:a16="http://schemas.microsoft.com/office/drawing/2014/main" id="{4850C240-229E-44CC-9B0C-7C70B8524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40903" y="665835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9">
              <a:extLst>
                <a:ext uri="{FF2B5EF4-FFF2-40B4-BE49-F238E27FC236}">
                  <a16:creationId xmlns:a16="http://schemas.microsoft.com/office/drawing/2014/main" id="{0C20C1F3-97C9-485A-BBF1-F712C6FDD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53275" y="89688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0">
              <a:extLst>
                <a:ext uri="{FF2B5EF4-FFF2-40B4-BE49-F238E27FC236}">
                  <a16:creationId xmlns:a16="http://schemas.microsoft.com/office/drawing/2014/main" id="{5FB7F486-D669-4315-848B-079715C0A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47934" y="1134675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1">
              <a:extLst>
                <a:ext uri="{FF2B5EF4-FFF2-40B4-BE49-F238E27FC236}">
                  <a16:creationId xmlns:a16="http://schemas.microsoft.com/office/drawing/2014/main" id="{884943FC-F8F5-47A2-8C6C-AD8385B0F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0984" y="2147729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82">
              <a:extLst>
                <a:ext uri="{FF2B5EF4-FFF2-40B4-BE49-F238E27FC236}">
                  <a16:creationId xmlns:a16="http://schemas.microsoft.com/office/drawing/2014/main" id="{FBD1CFD7-B550-428B-99C5-E70AE1117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8820" y="1925276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83">
              <a:extLst>
                <a:ext uri="{FF2B5EF4-FFF2-40B4-BE49-F238E27FC236}">
                  <a16:creationId xmlns:a16="http://schemas.microsoft.com/office/drawing/2014/main" id="{86464553-DBB1-4FDD-A906-723DE0BFA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1377" y="1610488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84">
              <a:extLst>
                <a:ext uri="{FF2B5EF4-FFF2-40B4-BE49-F238E27FC236}">
                  <a16:creationId xmlns:a16="http://schemas.microsoft.com/office/drawing/2014/main" id="{41C1AA59-6A1E-4A61-8483-8056A09E0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22393" y="461249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86">
              <a:extLst>
                <a:ext uri="{FF2B5EF4-FFF2-40B4-BE49-F238E27FC236}">
                  <a16:creationId xmlns:a16="http://schemas.microsoft.com/office/drawing/2014/main" id="{851A3E4E-2857-4A69-AEC0-79CF8C413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6789" y="39307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89">
              <a:extLst>
                <a:ext uri="{FF2B5EF4-FFF2-40B4-BE49-F238E27FC236}">
                  <a16:creationId xmlns:a16="http://schemas.microsoft.com/office/drawing/2014/main" id="{363F6E9F-7E05-4464-BE66-BB27B4589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165" y="1398137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0">
              <a:extLst>
                <a:ext uri="{FF2B5EF4-FFF2-40B4-BE49-F238E27FC236}">
                  <a16:creationId xmlns:a16="http://schemas.microsoft.com/office/drawing/2014/main" id="{CE4367E1-2C4E-4A0B-A9E2-2DC3B3BCD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65017" y="2021046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05">
              <a:extLst>
                <a:ext uri="{FF2B5EF4-FFF2-40B4-BE49-F238E27FC236}">
                  <a16:creationId xmlns:a16="http://schemas.microsoft.com/office/drawing/2014/main" id="{EE215DA3-ED82-4F29-9835-DD3B5ADD4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39032" y="2023516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06">
              <a:extLst>
                <a:ext uri="{FF2B5EF4-FFF2-40B4-BE49-F238E27FC236}">
                  <a16:creationId xmlns:a16="http://schemas.microsoft.com/office/drawing/2014/main" id="{449C2B94-6D2C-466B-9091-18CA59956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53729" y="26124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9873A13E-F493-4022-9CDB-49676747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3710" y="3240972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3">
              <a:extLst>
                <a:ext uri="{FF2B5EF4-FFF2-40B4-BE49-F238E27FC236}">
                  <a16:creationId xmlns:a16="http://schemas.microsoft.com/office/drawing/2014/main" id="{631ED96D-0634-4E7F-BE08-A8ACAA0A6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3623" y="433228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D43F1416-268F-487F-ABB4-1C62E6C68B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7553" y="532960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E5E99890-1E26-4DDC-8F50-128C4875B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3205" y="454051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21D3B3BA-A1D7-450E-B002-44DFDC68F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5342" y="59914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666093C3-5DCC-4A45-897C-F2C5CA94A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7108" y="3005032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E5879CC9-6134-4E28-8170-9DD4240CC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4777" y="4845128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52B9234F-7351-4670-9340-3ABC48A30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6885" y="5086249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3F67C8B5-D925-449D-BCA7-751730551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1849" y="254295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71516E84-743F-4EE4-B466-909E55FCC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5342" y="622350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285EE84A-B305-47FC-9896-3EAAE94F6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33510" y="55415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52175DC6-FE35-414D-B1FC-53870E0F6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37300" y="402564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">
              <a:extLst>
                <a:ext uri="{FF2B5EF4-FFF2-40B4-BE49-F238E27FC236}">
                  <a16:creationId xmlns:a16="http://schemas.microsoft.com/office/drawing/2014/main" id="{ACD91DA3-CF45-4374-AEDA-5DA2E53EE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15149" y="5781473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8AAA7A16-3076-4557-9DC3-297D83248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4208" y="277556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62AFF181-4F3A-40CE-BC79-BD8D97E0C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22353" y="3794520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E9EE8F9C-63EF-41F7-90AC-95F093366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17610" y="3561050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62">
              <a:extLst>
                <a:ext uri="{FF2B5EF4-FFF2-40B4-BE49-F238E27FC236}">
                  <a16:creationId xmlns:a16="http://schemas.microsoft.com/office/drawing/2014/main" id="{F99D5EE6-2CC4-4A54-9A07-4734713E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08042" y="289536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63">
              <a:extLst>
                <a:ext uri="{FF2B5EF4-FFF2-40B4-BE49-F238E27FC236}">
                  <a16:creationId xmlns:a16="http://schemas.microsoft.com/office/drawing/2014/main" id="{DC83D62C-4898-4734-893F-7FE7A2D70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9400" y="4033977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4">
              <a:extLst>
                <a:ext uri="{FF2B5EF4-FFF2-40B4-BE49-F238E27FC236}">
                  <a16:creationId xmlns:a16="http://schemas.microsoft.com/office/drawing/2014/main" id="{EFA4198B-E065-405F-84E4-B0220DCEF9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351" y="262705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5">
              <a:extLst>
                <a:ext uri="{FF2B5EF4-FFF2-40B4-BE49-F238E27FC236}">
                  <a16:creationId xmlns:a16="http://schemas.microsoft.com/office/drawing/2014/main" id="{F6D1AC12-FB95-4593-BF80-DABEDD4E3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982" y="3771071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6">
              <a:extLst>
                <a:ext uri="{FF2B5EF4-FFF2-40B4-BE49-F238E27FC236}">
                  <a16:creationId xmlns:a16="http://schemas.microsoft.com/office/drawing/2014/main" id="{9F41615F-3978-4890-992E-1D44D0D91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764" y="5317507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7">
              <a:extLst>
                <a:ext uri="{FF2B5EF4-FFF2-40B4-BE49-F238E27FC236}">
                  <a16:creationId xmlns:a16="http://schemas.microsoft.com/office/drawing/2014/main" id="{293C0AD6-F904-4337-8CAB-2FF649834B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5944" y="4533529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8">
              <a:extLst>
                <a:ext uri="{FF2B5EF4-FFF2-40B4-BE49-F238E27FC236}">
                  <a16:creationId xmlns:a16="http://schemas.microsoft.com/office/drawing/2014/main" id="{E68410D4-6ED4-4651-8543-78B0AB57A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3332" y="3190789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9">
              <a:extLst>
                <a:ext uri="{FF2B5EF4-FFF2-40B4-BE49-F238E27FC236}">
                  <a16:creationId xmlns:a16="http://schemas.microsoft.com/office/drawing/2014/main" id="{BB356FF6-7153-4AE8-904C-8535363AA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62589" y="5599752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70">
              <a:extLst>
                <a:ext uri="{FF2B5EF4-FFF2-40B4-BE49-F238E27FC236}">
                  <a16:creationId xmlns:a16="http://schemas.microsoft.com/office/drawing/2014/main" id="{D9CD9700-C2DA-4CCD-8700-D763281E4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802" y="619149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71">
              <a:extLst>
                <a:ext uri="{FF2B5EF4-FFF2-40B4-BE49-F238E27FC236}">
                  <a16:creationId xmlns:a16="http://schemas.microsoft.com/office/drawing/2014/main" id="{6CC97770-31D6-46F7-9608-9D96AEF4A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4132" y="507910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72">
              <a:extLst>
                <a:ext uri="{FF2B5EF4-FFF2-40B4-BE49-F238E27FC236}">
                  <a16:creationId xmlns:a16="http://schemas.microsoft.com/office/drawing/2014/main" id="{1F6A0344-12D8-457F-B2C4-BF6ABC3F97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0869" y="4852243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3">
              <a:extLst>
                <a:ext uri="{FF2B5EF4-FFF2-40B4-BE49-F238E27FC236}">
                  <a16:creationId xmlns:a16="http://schemas.microsoft.com/office/drawing/2014/main" id="{A659A3FC-205E-41C5-90D8-2909635C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742" y="4352608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74">
              <a:extLst>
                <a:ext uri="{FF2B5EF4-FFF2-40B4-BE49-F238E27FC236}">
                  <a16:creationId xmlns:a16="http://schemas.microsoft.com/office/drawing/2014/main" id="{EF5898F8-F274-4A71-ABC2-972788452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3694" y="5932892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5">
              <a:extLst>
                <a:ext uri="{FF2B5EF4-FFF2-40B4-BE49-F238E27FC236}">
                  <a16:creationId xmlns:a16="http://schemas.microsoft.com/office/drawing/2014/main" id="{A337719B-635F-4455-A8E8-6983D9B3D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8703" y="2387288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77">
              <a:extLst>
                <a:ext uri="{FF2B5EF4-FFF2-40B4-BE49-F238E27FC236}">
                  <a16:creationId xmlns:a16="http://schemas.microsoft.com/office/drawing/2014/main" id="{665D8F7B-6125-4923-82FD-4541506B6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3949" y="3551571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85">
              <a:extLst>
                <a:ext uri="{FF2B5EF4-FFF2-40B4-BE49-F238E27FC236}">
                  <a16:creationId xmlns:a16="http://schemas.microsoft.com/office/drawing/2014/main" id="{AEBBE398-C737-4798-92D3-68B6928A9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30208" y="6379390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87">
              <a:extLst>
                <a:ext uri="{FF2B5EF4-FFF2-40B4-BE49-F238E27FC236}">
                  <a16:creationId xmlns:a16="http://schemas.microsoft.com/office/drawing/2014/main" id="{F3116C15-246C-412A-B5A8-DC7E056EC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4699" y="6633625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8">
              <a:extLst>
                <a:ext uri="{FF2B5EF4-FFF2-40B4-BE49-F238E27FC236}">
                  <a16:creationId xmlns:a16="http://schemas.microsoft.com/office/drawing/2014/main" id="{F9FA8A4C-F799-47E7-85C8-4DA109A00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8248" y="5648840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CC0B76C-4E10-4434-BDDB-6B6EA19068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987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527"/>
    </mc:Choice>
    <mc:Fallback>
      <p:transition spd="slow" advTm="83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C4A11-1BB0-49DD-9F33-8B111B030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Ethical Considerations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C3587B-8A64-7BDA-69F1-E71B1B280D0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69848" y="1874520"/>
          <a:ext cx="963401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CEC0F93-C463-4646-8D3E-D329F39CE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42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31"/>
    </mc:Choice>
    <mc:Fallback>
      <p:transition spd="slow" advTm="44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5" name="Rectangle 9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70738B-9ACF-456A-87F5-00C58BCA9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811" y="498507"/>
            <a:ext cx="6021937" cy="1372823"/>
          </a:xfrm>
        </p:spPr>
        <p:txBody>
          <a:bodyPr>
            <a:normAutofit/>
          </a:bodyPr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256" name="Content Placeholder 2">
            <a:extLst>
              <a:ext uri="{FF2B5EF4-FFF2-40B4-BE49-F238E27FC236}">
                <a16:creationId xmlns:a16="http://schemas.microsoft.com/office/drawing/2014/main" id="{C034AA80-AD0D-4E70-AD7F-D6408332F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812" y="1871330"/>
            <a:ext cx="6021936" cy="4305634"/>
          </a:xfrm>
        </p:spPr>
        <p:txBody>
          <a:bodyPr>
            <a:normAutofit/>
          </a:bodyPr>
          <a:lstStyle/>
          <a:p>
            <a:pPr marL="0" marR="0" indent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u="sng">
                <a:effectLst/>
                <a:latin typeface="Cambria" panose="02040503050406030204" pitchFamily="18" charset="0"/>
                <a:ea typeface="Times New Roman" panose="02020603050405020304" pitchFamily="18" charset="0"/>
                <a:hlinkClick r:id="rId4"/>
              </a:rPr>
              <a:t>https://archive.ics.uci.edu/ml/datasets/Rice+%28Cammeo+and+Osmancik%29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u="sng">
                <a:effectLst/>
                <a:latin typeface="Cambria" panose="02040503050406030204" pitchFamily="18" charset="0"/>
                <a:ea typeface="Times New Roman" panose="02020603050405020304" pitchFamily="18" charset="0"/>
                <a:hlinkClick r:id="rId5"/>
              </a:rPr>
              <a:t>https://www.muratkoklu.com/datasets/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40000"/>
              </a:lnSpc>
            </a:pPr>
            <a:r>
              <a:rPr lang="en-US" sz="10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1:</a:t>
            </a:r>
            <a:r>
              <a:rPr lang="en-US" sz="10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KOKLU, M., CINAR, I. and TASPINAR, Y. S. (2021). Classification of rice varieties with deep learning methods. Computers and Electronics in Agriculture, 187, 106285.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40000"/>
              </a:lnSpc>
            </a:pPr>
            <a:r>
              <a:rPr lang="en-US" sz="10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DOI:</a:t>
            </a:r>
            <a:r>
              <a:rPr lang="en-US" sz="10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r>
              <a:rPr lang="en-US" sz="1000" u="sng">
                <a:effectLst/>
                <a:latin typeface="Cambria" panose="02040503050406030204" pitchFamily="18" charset="0"/>
                <a:ea typeface="Times New Roman" panose="02020603050405020304" pitchFamily="18" charset="0"/>
                <a:hlinkClick r:id="rId6"/>
              </a:rPr>
              <a:t>https://doi.org/10.1016/j.compag.2021.106285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40000"/>
              </a:lnSpc>
            </a:pPr>
            <a:r>
              <a:rPr lang="en-US" sz="10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2:</a:t>
            </a:r>
            <a:r>
              <a:rPr lang="en-US" sz="10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CINAR, I. and KOKLU, M. (2021). Determination of Effective and Specific Physical Features of Rice Varieties by Computer Vision In Exterior Quality Inspection. </a:t>
            </a:r>
            <a:r>
              <a:rPr lang="en-US" sz="100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Selcuk</a:t>
            </a:r>
            <a:r>
              <a:rPr lang="en-US" sz="10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Journal of Agriculture and Food Sciences, 35(3), 229-243.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40000"/>
              </a:lnSpc>
            </a:pPr>
            <a:r>
              <a:rPr lang="en-US" sz="10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DOI:</a:t>
            </a:r>
            <a:r>
              <a:rPr lang="en-US" sz="10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r>
              <a:rPr lang="en-US" sz="1000" u="sng">
                <a:effectLst/>
                <a:latin typeface="Cambria" panose="02040503050406030204" pitchFamily="18" charset="0"/>
                <a:ea typeface="Times New Roman" panose="02020603050405020304" pitchFamily="18" charset="0"/>
                <a:hlinkClick r:id="rId7"/>
              </a:rPr>
              <a:t>https://doi.org/10.15316/SJAFS.2021.252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40000"/>
              </a:lnSpc>
            </a:pPr>
            <a:r>
              <a:rPr lang="en-US" sz="10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3:</a:t>
            </a:r>
            <a:r>
              <a:rPr lang="en-US" sz="10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CINAR, I. and KOKLU, M. (2022). Identification of Rice Varieties Using Machine Learning Algorithms. Journal of Agricultural Sciences.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40000"/>
              </a:lnSpc>
            </a:pPr>
            <a:r>
              <a:rPr lang="en-US" sz="10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DOI:</a:t>
            </a:r>
            <a:r>
              <a:rPr lang="en-US" sz="10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r>
              <a:rPr lang="en-US" sz="1000" u="sng">
                <a:effectLst/>
                <a:latin typeface="Cambria" panose="02040503050406030204" pitchFamily="18" charset="0"/>
                <a:ea typeface="Times New Roman" panose="02020603050405020304" pitchFamily="18" charset="0"/>
                <a:hlinkClick r:id="rId8"/>
              </a:rPr>
              <a:t>https://doi.org/10.15832/ankutbd.862482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40000"/>
              </a:lnSpc>
            </a:pPr>
            <a:r>
              <a:rPr lang="en-US" sz="10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4:</a:t>
            </a:r>
            <a:r>
              <a:rPr lang="en-US" sz="10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CINAR, I. and KOKLU, M. (2019). Classification of Rice Varieties Using Artificial Intelligence Methods. International Journal of Intelligent Systems and Applications in Engineering, 7(3), 188-194.</a:t>
            </a:r>
            <a:endParaRPr lang="en-US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40000"/>
              </a:lnSpc>
            </a:pPr>
            <a:r>
              <a:rPr lang="en-GB" sz="1000" b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DOI:</a:t>
            </a:r>
            <a:r>
              <a:rPr lang="en-GB" sz="100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GB" sz="1000" u="sng">
                <a:effectLst/>
                <a:latin typeface="Cambria" panose="02040503050406030204" pitchFamily="18" charset="0"/>
                <a:ea typeface="Times New Roman" panose="02020603050405020304" pitchFamily="18" charset="0"/>
                <a:hlinkClick r:id="rId9"/>
              </a:rPr>
              <a:t>https://doi.org/10.18201/ijisae.2019355381</a:t>
            </a:r>
            <a:endParaRPr lang="en-US" sz="1000"/>
          </a:p>
        </p:txBody>
      </p:sp>
      <p:grpSp>
        <p:nvGrpSpPr>
          <p:cNvPr id="257" name="Group 11">
            <a:extLst>
              <a:ext uri="{FF2B5EF4-FFF2-40B4-BE49-F238E27FC236}">
                <a16:creationId xmlns:a16="http://schemas.microsoft.com/office/drawing/2014/main" id="{1EBB3E56-58E4-4241-80A5-0A3DEA179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278159" y="47194"/>
            <a:ext cx="687615" cy="6763668"/>
            <a:chOff x="7571232" y="-41657"/>
            <a:chExt cx="687615" cy="686954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3AC22CA4-E875-4C4A-8736-160F02E9C3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09384" y="445949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8">
              <a:extLst>
                <a:ext uri="{FF2B5EF4-FFF2-40B4-BE49-F238E27FC236}">
                  <a16:creationId xmlns:a16="http://schemas.microsoft.com/office/drawing/2014/main" id="{DA8E99E9-915E-4D1B-86EE-C5E9F3396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30612" y="65605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2">
              <a:extLst>
                <a:ext uri="{FF2B5EF4-FFF2-40B4-BE49-F238E27FC236}">
                  <a16:creationId xmlns:a16="http://schemas.microsoft.com/office/drawing/2014/main" id="{8A8FDF86-381B-4339-AE71-C739F33E5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66015" y="171790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30">
              <a:extLst>
                <a:ext uri="{FF2B5EF4-FFF2-40B4-BE49-F238E27FC236}">
                  <a16:creationId xmlns:a16="http://schemas.microsoft.com/office/drawing/2014/main" id="{89042F4A-7349-4093-838E-857FA6B2B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69214" y="6381076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43">
              <a:extLst>
                <a:ext uri="{FF2B5EF4-FFF2-40B4-BE49-F238E27FC236}">
                  <a16:creationId xmlns:a16="http://schemas.microsoft.com/office/drawing/2014/main" id="{D705AD75-E322-41A8-BE03-7027171AC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86915" y="6718567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51">
              <a:extLst>
                <a:ext uri="{FF2B5EF4-FFF2-40B4-BE49-F238E27FC236}">
                  <a16:creationId xmlns:a16="http://schemas.microsoft.com/office/drawing/2014/main" id="{35514E55-A824-4255-99EC-9DFB1315E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05474" y="6471184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53">
              <a:extLst>
                <a:ext uri="{FF2B5EF4-FFF2-40B4-BE49-F238E27FC236}">
                  <a16:creationId xmlns:a16="http://schemas.microsoft.com/office/drawing/2014/main" id="{C22CD2BF-BA4E-4802-9D93-23FBB1700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76307" y="6206556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55">
              <a:extLst>
                <a:ext uri="{FF2B5EF4-FFF2-40B4-BE49-F238E27FC236}">
                  <a16:creationId xmlns:a16="http://schemas.microsoft.com/office/drawing/2014/main" id="{AE44CECE-5DC6-484C-941F-ADFB1DE20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72902" y="600674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56">
              <a:extLst>
                <a:ext uri="{FF2B5EF4-FFF2-40B4-BE49-F238E27FC236}">
                  <a16:creationId xmlns:a16="http://schemas.microsoft.com/office/drawing/2014/main" id="{23603EFD-E9B6-4B0B-AD51-2EC3A171E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14886" y="5107014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57">
              <a:extLst>
                <a:ext uri="{FF2B5EF4-FFF2-40B4-BE49-F238E27FC236}">
                  <a16:creationId xmlns:a16="http://schemas.microsoft.com/office/drawing/2014/main" id="{698B95A2-61FA-47A8-9AC4-FC86F5B87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77005" y="577252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60">
              <a:extLst>
                <a:ext uri="{FF2B5EF4-FFF2-40B4-BE49-F238E27FC236}">
                  <a16:creationId xmlns:a16="http://schemas.microsoft.com/office/drawing/2014/main" id="{B3F27A11-DA5F-4D16-9021-89BFF3A9A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12072" y="556720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61">
              <a:extLst>
                <a:ext uri="{FF2B5EF4-FFF2-40B4-BE49-F238E27FC236}">
                  <a16:creationId xmlns:a16="http://schemas.microsoft.com/office/drawing/2014/main" id="{0A6F2081-096E-434F-9362-3FA93153A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39572" y="530265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80">
              <a:extLst>
                <a:ext uri="{FF2B5EF4-FFF2-40B4-BE49-F238E27FC236}">
                  <a16:creationId xmlns:a16="http://schemas.microsoft.com/office/drawing/2014/main" id="{D66FE76B-2D2C-421A-96A9-7B2773C9F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36123" y="6357144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81">
              <a:extLst>
                <a:ext uri="{FF2B5EF4-FFF2-40B4-BE49-F238E27FC236}">
                  <a16:creationId xmlns:a16="http://schemas.microsoft.com/office/drawing/2014/main" id="{C3FB7D92-FBC4-499B-A0C5-25F9B15FD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26708" y="5245998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82">
              <a:extLst>
                <a:ext uri="{FF2B5EF4-FFF2-40B4-BE49-F238E27FC236}">
                  <a16:creationId xmlns:a16="http://schemas.microsoft.com/office/drawing/2014/main" id="{BB8B5031-ED92-4F7A-BAB6-6861F7C1C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31278" y="5489668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83">
              <a:extLst>
                <a:ext uri="{FF2B5EF4-FFF2-40B4-BE49-F238E27FC236}">
                  <a16:creationId xmlns:a16="http://schemas.microsoft.com/office/drawing/2014/main" id="{27A8A654-6DE2-4BCB-9D41-3B5EE2AB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56063" y="5716325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89">
              <a:extLst>
                <a:ext uri="{FF2B5EF4-FFF2-40B4-BE49-F238E27FC236}">
                  <a16:creationId xmlns:a16="http://schemas.microsoft.com/office/drawing/2014/main" id="{607A85E2-1DBD-4BD7-981B-A8C9EEA9B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39362" y="6059524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90">
              <a:extLst>
                <a:ext uri="{FF2B5EF4-FFF2-40B4-BE49-F238E27FC236}">
                  <a16:creationId xmlns:a16="http://schemas.microsoft.com/office/drawing/2014/main" id="{84FEDB90-F573-4741-B80C-B545B2048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30917" y="5454283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112">
              <a:extLst>
                <a:ext uri="{FF2B5EF4-FFF2-40B4-BE49-F238E27FC236}">
                  <a16:creationId xmlns:a16="http://schemas.microsoft.com/office/drawing/2014/main" id="{E9F00CB5-6EDE-4216-A827-D6E5FC26D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29253" y="6598226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32">
              <a:extLst>
                <a:ext uri="{FF2B5EF4-FFF2-40B4-BE49-F238E27FC236}">
                  <a16:creationId xmlns:a16="http://schemas.microsoft.com/office/drawing/2014/main" id="{284B43DE-8FEB-48F2-B798-0F3AFC26A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10438" y="413725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33">
              <a:extLst>
                <a:ext uri="{FF2B5EF4-FFF2-40B4-BE49-F238E27FC236}">
                  <a16:creationId xmlns:a16="http://schemas.microsoft.com/office/drawing/2014/main" id="{1E98C2C7-3645-4E8F-B105-C48030245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73435" y="307694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34">
              <a:extLst>
                <a:ext uri="{FF2B5EF4-FFF2-40B4-BE49-F238E27FC236}">
                  <a16:creationId xmlns:a16="http://schemas.microsoft.com/office/drawing/2014/main" id="{9D095602-3BCC-4049-A4A7-EC40A21F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86343" y="2070649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35">
              <a:extLst>
                <a:ext uri="{FF2B5EF4-FFF2-40B4-BE49-F238E27FC236}">
                  <a16:creationId xmlns:a16="http://schemas.microsoft.com/office/drawing/2014/main" id="{F785A0EA-EDA5-4619-98BD-1E38A3C57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94235" y="285893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36">
              <a:extLst>
                <a:ext uri="{FF2B5EF4-FFF2-40B4-BE49-F238E27FC236}">
                  <a16:creationId xmlns:a16="http://schemas.microsoft.com/office/drawing/2014/main" id="{7A5BDB18-7690-4A4F-813D-ED9A798F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08806" y="138999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37">
              <a:extLst>
                <a:ext uri="{FF2B5EF4-FFF2-40B4-BE49-F238E27FC236}">
                  <a16:creationId xmlns:a16="http://schemas.microsoft.com/office/drawing/2014/main" id="{5126589D-1974-485F-92A3-5DFFAE942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26283" y="4357686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38">
              <a:extLst>
                <a:ext uri="{FF2B5EF4-FFF2-40B4-BE49-F238E27FC236}">
                  <a16:creationId xmlns:a16="http://schemas.microsoft.com/office/drawing/2014/main" id="{81E6DAD4-1893-4F17-8A0C-2CD9C391C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06208" y="2569816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39">
              <a:extLst>
                <a:ext uri="{FF2B5EF4-FFF2-40B4-BE49-F238E27FC236}">
                  <a16:creationId xmlns:a16="http://schemas.microsoft.com/office/drawing/2014/main" id="{DFDF8F60-AA94-4295-9584-DA9A188FD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10555" y="2316454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40">
              <a:extLst>
                <a:ext uri="{FF2B5EF4-FFF2-40B4-BE49-F238E27FC236}">
                  <a16:creationId xmlns:a16="http://schemas.microsoft.com/office/drawing/2014/main" id="{E0B1BA57-59A8-4EC3-A4DD-360EC5F59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12047" y="4859753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41">
              <a:extLst>
                <a:ext uri="{FF2B5EF4-FFF2-40B4-BE49-F238E27FC236}">
                  <a16:creationId xmlns:a16="http://schemas.microsoft.com/office/drawing/2014/main" id="{40565820-A8BD-488E-A6BC-BAAE809BD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08806" y="1182464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42">
              <a:extLst>
                <a:ext uri="{FF2B5EF4-FFF2-40B4-BE49-F238E27FC236}">
                  <a16:creationId xmlns:a16="http://schemas.microsoft.com/office/drawing/2014/main" id="{F7133EA6-2281-475A-A9E7-BC27CA9A9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20638" y="1845680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44">
              <a:extLst>
                <a:ext uri="{FF2B5EF4-FFF2-40B4-BE49-F238E27FC236}">
                  <a16:creationId xmlns:a16="http://schemas.microsoft.com/office/drawing/2014/main" id="{EBF7A90F-76FD-41D5-9200-E9E9A5653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30140" y="337379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45">
              <a:extLst>
                <a:ext uri="{FF2B5EF4-FFF2-40B4-BE49-F238E27FC236}">
                  <a16:creationId xmlns:a16="http://schemas.microsoft.com/office/drawing/2014/main" id="{A031B306-8A4E-4408-BAA1-A08462D35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38999" y="1600014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46">
              <a:extLst>
                <a:ext uri="{FF2B5EF4-FFF2-40B4-BE49-F238E27FC236}">
                  <a16:creationId xmlns:a16="http://schemas.microsoft.com/office/drawing/2014/main" id="{C0E76D3B-FD2D-4ACD-971E-8812EA217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12979" y="462713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47">
              <a:extLst>
                <a:ext uri="{FF2B5EF4-FFF2-40B4-BE49-F238E27FC236}">
                  <a16:creationId xmlns:a16="http://schemas.microsoft.com/office/drawing/2014/main" id="{190FC334-F110-446B-9879-2D5270CF87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28250" y="361144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48">
              <a:extLst>
                <a:ext uri="{FF2B5EF4-FFF2-40B4-BE49-F238E27FC236}">
                  <a16:creationId xmlns:a16="http://schemas.microsoft.com/office/drawing/2014/main" id="{CF1B3AF7-1319-410F-9471-1976F8498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47171" y="384410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49">
              <a:extLst>
                <a:ext uri="{FF2B5EF4-FFF2-40B4-BE49-F238E27FC236}">
                  <a16:creationId xmlns:a16="http://schemas.microsoft.com/office/drawing/2014/main" id="{D4D42B48-99A8-456D-8ECA-1EE614DA8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35649" y="921050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62">
              <a:extLst>
                <a:ext uri="{FF2B5EF4-FFF2-40B4-BE49-F238E27FC236}">
                  <a16:creationId xmlns:a16="http://schemas.microsoft.com/office/drawing/2014/main" id="{D8C545C1-219C-4F48-8542-16731C1E1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39903" y="4513867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63">
              <a:extLst>
                <a:ext uri="{FF2B5EF4-FFF2-40B4-BE49-F238E27FC236}">
                  <a16:creationId xmlns:a16="http://schemas.microsoft.com/office/drawing/2014/main" id="{E4D1384D-D83E-49D0-82BB-79E202985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00654" y="3292952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64">
              <a:extLst>
                <a:ext uri="{FF2B5EF4-FFF2-40B4-BE49-F238E27FC236}">
                  <a16:creationId xmlns:a16="http://schemas.microsoft.com/office/drawing/2014/main" id="{E8D15F62-C841-4DBE-BB64-C90D85B2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73886" y="4756879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65">
              <a:extLst>
                <a:ext uri="{FF2B5EF4-FFF2-40B4-BE49-F238E27FC236}">
                  <a16:creationId xmlns:a16="http://schemas.microsoft.com/office/drawing/2014/main" id="{ACB8A668-F91C-4758-8625-07AF8A04B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89205" y="3634081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66">
              <a:extLst>
                <a:ext uri="{FF2B5EF4-FFF2-40B4-BE49-F238E27FC236}">
                  <a16:creationId xmlns:a16="http://schemas.microsoft.com/office/drawing/2014/main" id="{601E9146-16D0-4D1C-B629-61EA4B8D9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91676" y="2055003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67">
              <a:extLst>
                <a:ext uri="{FF2B5EF4-FFF2-40B4-BE49-F238E27FC236}">
                  <a16:creationId xmlns:a16="http://schemas.microsoft.com/office/drawing/2014/main" id="{1A0E03CC-1FDE-4873-B0BB-8301F88640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84912" y="2832453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68">
              <a:extLst>
                <a:ext uri="{FF2B5EF4-FFF2-40B4-BE49-F238E27FC236}">
                  <a16:creationId xmlns:a16="http://schemas.microsoft.com/office/drawing/2014/main" id="{718F55E1-6E8C-4D0B-B0DA-20285A1F7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00059" y="4169481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69">
              <a:extLst>
                <a:ext uri="{FF2B5EF4-FFF2-40B4-BE49-F238E27FC236}">
                  <a16:creationId xmlns:a16="http://schemas.microsoft.com/office/drawing/2014/main" id="{A8B1D553-DED4-4C5C-A9F3-7E18306828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91559" y="1772758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70">
              <a:extLst>
                <a:ext uri="{FF2B5EF4-FFF2-40B4-BE49-F238E27FC236}">
                  <a16:creationId xmlns:a16="http://schemas.microsoft.com/office/drawing/2014/main" id="{704275AB-B0E7-44DA-A32C-1C68A7308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40638" y="1216920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71">
              <a:extLst>
                <a:ext uri="{FF2B5EF4-FFF2-40B4-BE49-F238E27FC236}">
                  <a16:creationId xmlns:a16="http://schemas.microsoft.com/office/drawing/2014/main" id="{0F98D468-159E-4E0D-8BBD-E7BDA1D73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93308" y="2314625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72">
              <a:extLst>
                <a:ext uri="{FF2B5EF4-FFF2-40B4-BE49-F238E27FC236}">
                  <a16:creationId xmlns:a16="http://schemas.microsoft.com/office/drawing/2014/main" id="{5CF2824C-4E2B-4703-9DD0-066A81096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96571" y="2541484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73">
              <a:extLst>
                <a:ext uri="{FF2B5EF4-FFF2-40B4-BE49-F238E27FC236}">
                  <a16:creationId xmlns:a16="http://schemas.microsoft.com/office/drawing/2014/main" id="{FBAF2A91-21A7-4C94-B141-7FF0283B0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01445" y="3047647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74">
              <a:extLst>
                <a:ext uri="{FF2B5EF4-FFF2-40B4-BE49-F238E27FC236}">
                  <a16:creationId xmlns:a16="http://schemas.microsoft.com/office/drawing/2014/main" id="{55FE32BA-56A4-49E1-BC42-A822ACD27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17543" y="1430643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75">
              <a:extLst>
                <a:ext uri="{FF2B5EF4-FFF2-40B4-BE49-F238E27FC236}">
                  <a16:creationId xmlns:a16="http://schemas.microsoft.com/office/drawing/2014/main" id="{0862BF64-49C0-4848-A7D0-696A3A5F8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31395" y="5018679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77">
              <a:extLst>
                <a:ext uri="{FF2B5EF4-FFF2-40B4-BE49-F238E27FC236}">
                  <a16:creationId xmlns:a16="http://schemas.microsoft.com/office/drawing/2014/main" id="{57FC449F-CDE1-4C43-8963-BAA60ADD4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03109" y="385766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85">
              <a:extLst>
                <a:ext uri="{FF2B5EF4-FFF2-40B4-BE49-F238E27FC236}">
                  <a16:creationId xmlns:a16="http://schemas.microsoft.com/office/drawing/2014/main" id="{F596D355-3845-4E8F-9C9B-FE20FCCA4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40777" y="1007809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87">
              <a:extLst>
                <a:ext uri="{FF2B5EF4-FFF2-40B4-BE49-F238E27FC236}">
                  <a16:creationId xmlns:a16="http://schemas.microsoft.com/office/drawing/2014/main" id="{44CEE89D-C51D-49F4-9B14-808A5CE75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46209" y="791303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88">
              <a:extLst>
                <a:ext uri="{FF2B5EF4-FFF2-40B4-BE49-F238E27FC236}">
                  <a16:creationId xmlns:a16="http://schemas.microsoft.com/office/drawing/2014/main" id="{C2E31682-6F2A-4CBD-B7CE-DCB14EC08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174141" y="1828939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18">
              <a:extLst>
                <a:ext uri="{FF2B5EF4-FFF2-40B4-BE49-F238E27FC236}">
                  <a16:creationId xmlns:a16="http://schemas.microsoft.com/office/drawing/2014/main" id="{E49E6221-2BCE-4E46-BEE4-04926A412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8079029" y="-24225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120">
              <a:extLst>
                <a:ext uri="{FF2B5EF4-FFF2-40B4-BE49-F238E27FC236}">
                  <a16:creationId xmlns:a16="http://schemas.microsoft.com/office/drawing/2014/main" id="{85D9D16E-A990-4AA7-A336-B635F893D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08595" y="38866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21">
              <a:extLst>
                <a:ext uri="{FF2B5EF4-FFF2-40B4-BE49-F238E27FC236}">
                  <a16:creationId xmlns:a16="http://schemas.microsoft.com/office/drawing/2014/main" id="{EB7E0A2E-7A63-423F-ACB7-39CB8AA60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805146" y="120742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7" name="Graphic 6" descr="Line Arrow: U-turn">
            <a:extLst>
              <a:ext uri="{FF2B5EF4-FFF2-40B4-BE49-F238E27FC236}">
                <a16:creationId xmlns:a16="http://schemas.microsoft.com/office/drawing/2014/main" id="{190F765A-002B-1976-A508-2846C7CF952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225132" y="1734686"/>
            <a:ext cx="3393340" cy="339334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5F2186A-4815-4489-97BF-26D2E251EC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527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60"/>
    </mc:Choice>
    <mc:Fallback>
      <p:transition spd="slow" advTm="27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ohemianVTI">
  <a:themeElements>
    <a:clrScheme name="AnalogousFromLightSeedRightStep">
      <a:dk1>
        <a:srgbClr val="000000"/>
      </a:dk1>
      <a:lt1>
        <a:srgbClr val="FFFFFF"/>
      </a:lt1>
      <a:dk2>
        <a:srgbClr val="243241"/>
      </a:dk2>
      <a:lt2>
        <a:srgbClr val="E8E2E7"/>
      </a:lt2>
      <a:accent1>
        <a:srgbClr val="80AC86"/>
      </a:accent1>
      <a:accent2>
        <a:srgbClr val="73AC92"/>
      </a:accent2>
      <a:accent3>
        <a:srgbClr val="7EA9A8"/>
      </a:accent3>
      <a:accent4>
        <a:srgbClr val="7DA3BB"/>
      </a:accent4>
      <a:accent5>
        <a:srgbClr val="959EC8"/>
      </a:accent5>
      <a:accent6>
        <a:srgbClr val="8B7DBB"/>
      </a:accent6>
      <a:hlink>
        <a:srgbClr val="AE69A4"/>
      </a:hlink>
      <a:folHlink>
        <a:srgbClr val="7F7F7F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550</TotalTime>
  <Words>799</Words>
  <Application>Microsoft Office PowerPoint</Application>
  <PresentationFormat>Widescreen</PresentationFormat>
  <Paragraphs>68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Avenir Next LT Pro</vt:lpstr>
      <vt:lpstr>Cambria</vt:lpstr>
      <vt:lpstr>Modern Love</vt:lpstr>
      <vt:lpstr>Times New Roman</vt:lpstr>
      <vt:lpstr>Wingdings</vt:lpstr>
      <vt:lpstr>BohemianVTI</vt:lpstr>
      <vt:lpstr>IDENTIFICATION OF RICE VARIETIES  Project 1 - Presentation  DSC, Bellevue University Prashant Raghuwanshi DSC680-T301 Applied Data Science (2225-1)  Professor Catie Williams 04/09/2022 </vt:lpstr>
      <vt:lpstr>Outline</vt:lpstr>
      <vt:lpstr>Business Problems</vt:lpstr>
      <vt:lpstr>Background</vt:lpstr>
      <vt:lpstr>Dataset</vt:lpstr>
      <vt:lpstr>Model Building</vt:lpstr>
      <vt:lpstr>Conclusion &amp; Recommendations</vt:lpstr>
      <vt:lpstr>Ethical Considerations</vt:lpstr>
      <vt:lpstr>References</vt:lpstr>
      <vt:lpstr>Expected Audience Questions (refer to white paper for answers)</vt:lpstr>
      <vt:lpstr>Thank you very Much 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IDENTIFICATION OF RICE VARIETIES  Project 1 - Presentation  DSC, Bellevue University Prashant Raghuwanshi DSC680-T301 Applied Data Science (2225-1)  Professor Catie Williams 04/09/2022 </dc:title>
  <dc:creator>Prashant Raghuwanshi</dc:creator>
  <cp:lastModifiedBy>Prashant Raghuwanshi</cp:lastModifiedBy>
  <cp:revision>16</cp:revision>
  <dcterms:created xsi:type="dcterms:W3CDTF">2022-04-09T20:46:37Z</dcterms:created>
  <dcterms:modified xsi:type="dcterms:W3CDTF">2022-04-10T05:57:11Z</dcterms:modified>
</cp:coreProperties>
</file>

<file path=docProps/thumbnail.jpeg>
</file>